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48" r:id="rId1"/>
  </p:sldMasterIdLst>
  <p:sldIdLst>
    <p:sldId id="256" r:id="rId2"/>
  </p:sldIdLst>
  <p:sldSz cx="18722975" cy="22863175"/>
  <p:notesSz cx="6858000" cy="9144000"/>
  <p:defaultTextStyle>
    <a:defPPr>
      <a:defRPr lang="cs-CZ"/>
    </a:defPPr>
    <a:lvl1pPr algn="l" defTabSz="2374900" rtl="0" eaLnBrk="0" fontAlgn="base" hangingPunct="0">
      <a:spcBef>
        <a:spcPct val="0"/>
      </a:spcBef>
      <a:spcAft>
        <a:spcPct val="0"/>
      </a:spcAft>
      <a:defRPr sz="4700" kern="1200">
        <a:solidFill>
          <a:schemeClr val="tx1"/>
        </a:solidFill>
        <a:latin typeface="Arial" panose="020B0604020202020204" pitchFamily="34" charset="0"/>
        <a:ea typeface="+mn-ea"/>
        <a:cs typeface="Arial" panose="020B0604020202020204" pitchFamily="34" charset="0"/>
      </a:defRPr>
    </a:lvl1pPr>
    <a:lvl2pPr marL="1187450" indent="-730250" algn="l" defTabSz="2374900" rtl="0" eaLnBrk="0" fontAlgn="base" hangingPunct="0">
      <a:spcBef>
        <a:spcPct val="0"/>
      </a:spcBef>
      <a:spcAft>
        <a:spcPct val="0"/>
      </a:spcAft>
      <a:defRPr sz="4700" kern="1200">
        <a:solidFill>
          <a:schemeClr val="tx1"/>
        </a:solidFill>
        <a:latin typeface="Arial" panose="020B0604020202020204" pitchFamily="34" charset="0"/>
        <a:ea typeface="+mn-ea"/>
        <a:cs typeface="Arial" panose="020B0604020202020204" pitchFamily="34" charset="0"/>
      </a:defRPr>
    </a:lvl2pPr>
    <a:lvl3pPr marL="2374900" indent="-1460500" algn="l" defTabSz="2374900" rtl="0" eaLnBrk="0" fontAlgn="base" hangingPunct="0">
      <a:spcBef>
        <a:spcPct val="0"/>
      </a:spcBef>
      <a:spcAft>
        <a:spcPct val="0"/>
      </a:spcAft>
      <a:defRPr sz="4700" kern="1200">
        <a:solidFill>
          <a:schemeClr val="tx1"/>
        </a:solidFill>
        <a:latin typeface="Arial" panose="020B0604020202020204" pitchFamily="34" charset="0"/>
        <a:ea typeface="+mn-ea"/>
        <a:cs typeface="Arial" panose="020B0604020202020204" pitchFamily="34" charset="0"/>
      </a:defRPr>
    </a:lvl3pPr>
    <a:lvl4pPr marL="3563938" indent="-2192338" algn="l" defTabSz="2374900" rtl="0" eaLnBrk="0" fontAlgn="base" hangingPunct="0">
      <a:spcBef>
        <a:spcPct val="0"/>
      </a:spcBef>
      <a:spcAft>
        <a:spcPct val="0"/>
      </a:spcAft>
      <a:defRPr sz="4700" kern="1200">
        <a:solidFill>
          <a:schemeClr val="tx1"/>
        </a:solidFill>
        <a:latin typeface="Arial" panose="020B0604020202020204" pitchFamily="34" charset="0"/>
        <a:ea typeface="+mn-ea"/>
        <a:cs typeface="Arial" panose="020B0604020202020204" pitchFamily="34" charset="0"/>
      </a:defRPr>
    </a:lvl4pPr>
    <a:lvl5pPr marL="4751388" indent="-2922588" algn="l" defTabSz="2374900" rtl="0" eaLnBrk="0" fontAlgn="base" hangingPunct="0">
      <a:spcBef>
        <a:spcPct val="0"/>
      </a:spcBef>
      <a:spcAft>
        <a:spcPct val="0"/>
      </a:spcAft>
      <a:defRPr sz="47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47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47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47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47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7201">
          <p15:clr>
            <a:srgbClr val="A4A3A4"/>
          </p15:clr>
        </p15:guide>
        <p15:guide id="2" pos="589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571"/>
  </p:normalViewPr>
  <p:slideViewPr>
    <p:cSldViewPr>
      <p:cViewPr>
        <p:scale>
          <a:sx n="73" d="100"/>
          <a:sy n="73" d="100"/>
        </p:scale>
        <p:origin x="392" y="144"/>
      </p:cViewPr>
      <p:guideLst>
        <p:guide orient="horz" pos="7201"/>
        <p:guide pos="589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404223" y="7102405"/>
            <a:ext cx="15914529" cy="4900764"/>
          </a:xfrm>
        </p:spPr>
        <p:txBody>
          <a:bodyPr/>
          <a:lstStyle/>
          <a:p>
            <a:r>
              <a:rPr lang="cs-CZ"/>
              <a:t>Click to edit the master title style.</a:t>
            </a:r>
          </a:p>
        </p:txBody>
      </p:sp>
      <p:sp>
        <p:nvSpPr>
          <p:cNvPr id="3" name="Podnadpis 2"/>
          <p:cNvSpPr>
            <a:spLocks noGrp="1"/>
          </p:cNvSpPr>
          <p:nvPr>
            <p:ph type="subTitle" idx="1"/>
          </p:nvPr>
        </p:nvSpPr>
        <p:spPr>
          <a:xfrm>
            <a:off x="2808446" y="12955799"/>
            <a:ext cx="13106083" cy="5842811"/>
          </a:xfrm>
        </p:spPr>
        <p:txBody>
          <a:bodyPr/>
          <a:lstStyle>
            <a:lvl1pPr marL="0" indent="0" algn="ctr">
              <a:buNone/>
              <a:defRPr>
                <a:solidFill>
                  <a:schemeClr val="tx1">
                    <a:tint val="75000"/>
                  </a:schemeClr>
                </a:solidFill>
              </a:defRPr>
            </a:lvl1pPr>
            <a:lvl2pPr marL="1188171" indent="0" algn="ctr">
              <a:buNone/>
              <a:defRPr>
                <a:solidFill>
                  <a:schemeClr val="tx1">
                    <a:tint val="75000"/>
                  </a:schemeClr>
                </a:solidFill>
              </a:defRPr>
            </a:lvl2pPr>
            <a:lvl3pPr marL="2376343" indent="0" algn="ctr">
              <a:buNone/>
              <a:defRPr>
                <a:solidFill>
                  <a:schemeClr val="tx1">
                    <a:tint val="75000"/>
                  </a:schemeClr>
                </a:solidFill>
              </a:defRPr>
            </a:lvl3pPr>
            <a:lvl4pPr marL="3564514" indent="0" algn="ctr">
              <a:buNone/>
              <a:defRPr>
                <a:solidFill>
                  <a:schemeClr val="tx1">
                    <a:tint val="75000"/>
                  </a:schemeClr>
                </a:solidFill>
              </a:defRPr>
            </a:lvl4pPr>
            <a:lvl5pPr marL="4752685" indent="0" algn="ctr">
              <a:buNone/>
              <a:defRPr>
                <a:solidFill>
                  <a:schemeClr val="tx1">
                    <a:tint val="75000"/>
                  </a:schemeClr>
                </a:solidFill>
              </a:defRPr>
            </a:lvl5pPr>
            <a:lvl6pPr marL="5940857" indent="0" algn="ctr">
              <a:buNone/>
              <a:defRPr>
                <a:solidFill>
                  <a:schemeClr val="tx1">
                    <a:tint val="75000"/>
                  </a:schemeClr>
                </a:solidFill>
              </a:defRPr>
            </a:lvl6pPr>
            <a:lvl7pPr marL="7129028" indent="0" algn="ctr">
              <a:buNone/>
              <a:defRPr>
                <a:solidFill>
                  <a:schemeClr val="tx1">
                    <a:tint val="75000"/>
                  </a:schemeClr>
                </a:solidFill>
              </a:defRPr>
            </a:lvl7pPr>
            <a:lvl8pPr marL="8317200" indent="0" algn="ctr">
              <a:buNone/>
              <a:defRPr>
                <a:solidFill>
                  <a:schemeClr val="tx1">
                    <a:tint val="75000"/>
                  </a:schemeClr>
                </a:solidFill>
              </a:defRPr>
            </a:lvl8pPr>
            <a:lvl9pPr marL="9505371" indent="0" algn="ctr">
              <a:buNone/>
              <a:defRPr>
                <a:solidFill>
                  <a:schemeClr val="tx1">
                    <a:tint val="75000"/>
                  </a:schemeClr>
                </a:solidFill>
              </a:defRPr>
            </a:lvl9pPr>
          </a:lstStyle>
          <a:p>
            <a:r>
              <a:rPr lang="cs-CZ"/>
              <a:t>Click to edit the master subtitle style.</a:t>
            </a:r>
          </a:p>
        </p:txBody>
      </p:sp>
      <p:sp>
        <p:nvSpPr>
          <p:cNvPr id="4" name="Zástupný symbol pro datum 3">
            <a:extLst>
              <a:ext uri="{FF2B5EF4-FFF2-40B4-BE49-F238E27FC236}">
                <a16:creationId xmlns:a16="http://schemas.microsoft.com/office/drawing/2014/main" id="{BFC1CB8D-72C8-0AC4-38F7-C4EA31079B3E}"/>
              </a:ext>
            </a:extLst>
          </p:cNvPr>
          <p:cNvSpPr>
            <a:spLocks noGrp="1"/>
          </p:cNvSpPr>
          <p:nvPr>
            <p:ph type="dt" sz="half" idx="10"/>
          </p:nvPr>
        </p:nvSpPr>
        <p:spPr/>
        <p:txBody>
          <a:bodyPr/>
          <a:lstStyle>
            <a:lvl1pPr>
              <a:defRPr/>
            </a:lvl1pPr>
          </a:lstStyle>
          <a:p>
            <a:pPr>
              <a:defRPr/>
            </a:pPr>
            <a:fld id="{55E1303D-9B88-4A4A-9059-0CDB15F0E33F}" type="datetimeFigureOut">
              <a:rPr lang="cs-CZ"/>
              <a:pPr>
                <a:defRPr/>
              </a:pPr>
              <a:t>13.09.2026</a:t>
            </a:fld>
            <a:endParaRPr lang="cs-CZ"/>
          </a:p>
        </p:txBody>
      </p:sp>
      <p:sp>
        <p:nvSpPr>
          <p:cNvPr id="5" name="Zástupný symbol pro zápatí 4">
            <a:extLst>
              <a:ext uri="{FF2B5EF4-FFF2-40B4-BE49-F238E27FC236}">
                <a16:creationId xmlns:a16="http://schemas.microsoft.com/office/drawing/2014/main" id="{AD745067-907C-8455-5A1A-EDD02C53D08C}"/>
              </a:ext>
            </a:extLst>
          </p:cNvPr>
          <p:cNvSpPr>
            <a:spLocks noGrp="1"/>
          </p:cNvSpPr>
          <p:nvPr>
            <p:ph type="ftr" sz="quarter" idx="11"/>
          </p:nvPr>
        </p:nvSpPr>
        <p:spPr/>
        <p:txBody>
          <a:bodyPr/>
          <a:lstStyle>
            <a:lvl1pPr>
              <a:defRPr/>
            </a:lvl1pPr>
          </a:lstStyle>
          <a:p>
            <a:pPr>
              <a:defRPr/>
            </a:pPr>
            <a:endParaRPr lang="cs-CZ"/>
          </a:p>
        </p:txBody>
      </p:sp>
      <p:sp>
        <p:nvSpPr>
          <p:cNvPr id="6" name="Zástupný symbol pro číslo snímku 5">
            <a:extLst>
              <a:ext uri="{FF2B5EF4-FFF2-40B4-BE49-F238E27FC236}">
                <a16:creationId xmlns:a16="http://schemas.microsoft.com/office/drawing/2014/main" id="{BB5D2C3B-F0CB-DB7E-8872-0F1D7E7A97CA}"/>
              </a:ext>
            </a:extLst>
          </p:cNvPr>
          <p:cNvSpPr>
            <a:spLocks noGrp="1"/>
          </p:cNvSpPr>
          <p:nvPr>
            <p:ph type="sldNum" sz="quarter" idx="12"/>
          </p:nvPr>
        </p:nvSpPr>
        <p:spPr/>
        <p:txBody>
          <a:bodyPr/>
          <a:lstStyle>
            <a:lvl1pPr>
              <a:defRPr/>
            </a:lvl1pPr>
          </a:lstStyle>
          <a:p>
            <a:fld id="{B296E4D2-8628-F844-9549-EA11DAA0BF09}" type="slidenum">
              <a:rPr lang="cs-CZ" altLang="cs-CZ"/>
              <a:pPr/>
              <a:t>‹#›</a:t>
            </a:fld>
            <a:endParaRPr lang="cs-CZ" altLang="cs-CZ"/>
          </a:p>
        </p:txBody>
      </p:sp>
    </p:spTree>
    <p:extLst>
      <p:ext uri="{BB962C8B-B14F-4D97-AF65-F5344CB8AC3E}">
        <p14:creationId xmlns:p14="http://schemas.microsoft.com/office/powerpoint/2010/main" val="2488109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Click to edit the master title style.</a:t>
            </a:r>
          </a:p>
        </p:txBody>
      </p:sp>
      <p:sp>
        <p:nvSpPr>
          <p:cNvPr id="3" name="Zástupný symbol pro obsah 2"/>
          <p:cNvSpPr>
            <a:spLocks noGrp="1"/>
          </p:cNvSpPr>
          <p:nvPr>
            <p:ph idx="1"/>
          </p:nvPr>
        </p:nvSpPr>
        <p:spPr/>
        <p:txBody>
          <a:bodyPr/>
          <a:lstStyle/>
          <a:p>
            <a:pPr lvl="0"/>
            <a:r>
              <a:rPr lang="cs-CZ"/>
              <a:t>Click to edit the master text styles.</a:t>
            </a:r>
          </a:p>
          <a:p>
            <a:pPr lvl="1"/>
            <a:r>
              <a:rPr lang="cs-CZ"/>
              <a:t>Second level</a:t>
            </a:r>
          </a:p>
          <a:p>
            <a:pPr lvl="2"/>
            <a:r>
              <a:rPr lang="cs-CZ"/>
              <a:t>Third level</a:t>
            </a:r>
          </a:p>
          <a:p>
            <a:pPr lvl="3"/>
            <a:r>
              <a:rPr lang="cs-CZ"/>
              <a:t>Fourth level</a:t>
            </a:r>
          </a:p>
          <a:p>
            <a:pPr lvl="4"/>
            <a:r>
              <a:rPr lang="cs-CZ"/>
              <a:t>Fifth level</a:t>
            </a:r>
          </a:p>
        </p:txBody>
      </p:sp>
      <p:sp>
        <p:nvSpPr>
          <p:cNvPr id="4" name="Zástupný symbol pro datum 3">
            <a:extLst>
              <a:ext uri="{FF2B5EF4-FFF2-40B4-BE49-F238E27FC236}">
                <a16:creationId xmlns:a16="http://schemas.microsoft.com/office/drawing/2014/main" id="{2D6F141C-F3EF-CCBC-E490-2C255B92A73D}"/>
              </a:ext>
            </a:extLst>
          </p:cNvPr>
          <p:cNvSpPr>
            <a:spLocks noGrp="1"/>
          </p:cNvSpPr>
          <p:nvPr>
            <p:ph type="dt" sz="half" idx="10"/>
          </p:nvPr>
        </p:nvSpPr>
        <p:spPr/>
        <p:txBody>
          <a:bodyPr/>
          <a:lstStyle>
            <a:lvl1pPr>
              <a:defRPr/>
            </a:lvl1pPr>
          </a:lstStyle>
          <a:p>
            <a:pPr>
              <a:defRPr/>
            </a:pPr>
            <a:fld id="{EF2B4B35-F393-E24B-8763-5B0499134AF0}" type="datetimeFigureOut">
              <a:rPr lang="cs-CZ"/>
              <a:pPr>
                <a:defRPr/>
              </a:pPr>
              <a:t>13.09.2026</a:t>
            </a:fld>
            <a:endParaRPr lang="cs-CZ"/>
          </a:p>
        </p:txBody>
      </p:sp>
      <p:sp>
        <p:nvSpPr>
          <p:cNvPr id="5" name="Zástupný symbol pro zápatí 4">
            <a:extLst>
              <a:ext uri="{FF2B5EF4-FFF2-40B4-BE49-F238E27FC236}">
                <a16:creationId xmlns:a16="http://schemas.microsoft.com/office/drawing/2014/main" id="{33FF6EE4-FC72-6F7C-3E17-9F5546BAD967}"/>
              </a:ext>
            </a:extLst>
          </p:cNvPr>
          <p:cNvSpPr>
            <a:spLocks noGrp="1"/>
          </p:cNvSpPr>
          <p:nvPr>
            <p:ph type="ftr" sz="quarter" idx="11"/>
          </p:nvPr>
        </p:nvSpPr>
        <p:spPr/>
        <p:txBody>
          <a:bodyPr/>
          <a:lstStyle>
            <a:lvl1pPr>
              <a:defRPr/>
            </a:lvl1pPr>
          </a:lstStyle>
          <a:p>
            <a:pPr>
              <a:defRPr/>
            </a:pPr>
            <a:endParaRPr lang="cs-CZ"/>
          </a:p>
        </p:txBody>
      </p:sp>
      <p:sp>
        <p:nvSpPr>
          <p:cNvPr id="6" name="Zástupný symbol pro číslo snímku 5">
            <a:extLst>
              <a:ext uri="{FF2B5EF4-FFF2-40B4-BE49-F238E27FC236}">
                <a16:creationId xmlns:a16="http://schemas.microsoft.com/office/drawing/2014/main" id="{2BA51BB3-D624-DF40-105E-B5FA94727D81}"/>
              </a:ext>
            </a:extLst>
          </p:cNvPr>
          <p:cNvSpPr>
            <a:spLocks noGrp="1"/>
          </p:cNvSpPr>
          <p:nvPr>
            <p:ph type="sldNum" sz="quarter" idx="12"/>
          </p:nvPr>
        </p:nvSpPr>
        <p:spPr/>
        <p:txBody>
          <a:bodyPr/>
          <a:lstStyle>
            <a:lvl1pPr>
              <a:defRPr/>
            </a:lvl1pPr>
          </a:lstStyle>
          <a:p>
            <a:fld id="{ED036976-AB96-764A-98BB-14803787E5CF}" type="slidenum">
              <a:rPr lang="cs-CZ" altLang="cs-CZ"/>
              <a:pPr/>
              <a:t>‹#›</a:t>
            </a:fld>
            <a:endParaRPr lang="cs-CZ" altLang="cs-CZ"/>
          </a:p>
        </p:txBody>
      </p:sp>
    </p:spTree>
    <p:extLst>
      <p:ext uri="{BB962C8B-B14F-4D97-AF65-F5344CB8AC3E}">
        <p14:creationId xmlns:p14="http://schemas.microsoft.com/office/powerpoint/2010/main" val="3537358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1478986" y="14691708"/>
            <a:ext cx="15914529" cy="4540881"/>
          </a:xfrm>
        </p:spPr>
        <p:txBody>
          <a:bodyPr anchor="t"/>
          <a:lstStyle>
            <a:lvl1pPr algn="l">
              <a:defRPr sz="10400" b="1" cap="all"/>
            </a:lvl1pPr>
          </a:lstStyle>
          <a:p>
            <a:r>
              <a:rPr lang="cs-CZ"/>
              <a:t>Click to edit the master title style.</a:t>
            </a:r>
          </a:p>
        </p:txBody>
      </p:sp>
      <p:sp>
        <p:nvSpPr>
          <p:cNvPr id="3" name="Zástupný symbol pro text 2"/>
          <p:cNvSpPr>
            <a:spLocks noGrp="1"/>
          </p:cNvSpPr>
          <p:nvPr>
            <p:ph type="body" idx="1"/>
          </p:nvPr>
        </p:nvSpPr>
        <p:spPr>
          <a:xfrm>
            <a:off x="1478986" y="9690391"/>
            <a:ext cx="15914529" cy="5001318"/>
          </a:xfrm>
        </p:spPr>
        <p:txBody>
          <a:bodyPr anchor="b"/>
          <a:lstStyle>
            <a:lvl1pPr marL="0" indent="0">
              <a:buNone/>
              <a:defRPr sz="5200">
                <a:solidFill>
                  <a:schemeClr val="tx1">
                    <a:tint val="75000"/>
                  </a:schemeClr>
                </a:solidFill>
              </a:defRPr>
            </a:lvl1pPr>
            <a:lvl2pPr marL="1188171" indent="0">
              <a:buNone/>
              <a:defRPr sz="4700">
                <a:solidFill>
                  <a:schemeClr val="tx1">
                    <a:tint val="75000"/>
                  </a:schemeClr>
                </a:solidFill>
              </a:defRPr>
            </a:lvl2pPr>
            <a:lvl3pPr marL="2376343" indent="0">
              <a:buNone/>
              <a:defRPr sz="4200">
                <a:solidFill>
                  <a:schemeClr val="tx1">
                    <a:tint val="75000"/>
                  </a:schemeClr>
                </a:solidFill>
              </a:defRPr>
            </a:lvl3pPr>
            <a:lvl4pPr marL="3564514" indent="0">
              <a:buNone/>
              <a:defRPr sz="3600">
                <a:solidFill>
                  <a:schemeClr val="tx1">
                    <a:tint val="75000"/>
                  </a:schemeClr>
                </a:solidFill>
              </a:defRPr>
            </a:lvl4pPr>
            <a:lvl5pPr marL="4752685" indent="0">
              <a:buNone/>
              <a:defRPr sz="3600">
                <a:solidFill>
                  <a:schemeClr val="tx1">
                    <a:tint val="75000"/>
                  </a:schemeClr>
                </a:solidFill>
              </a:defRPr>
            </a:lvl5pPr>
            <a:lvl6pPr marL="5940857" indent="0">
              <a:buNone/>
              <a:defRPr sz="3600">
                <a:solidFill>
                  <a:schemeClr val="tx1">
                    <a:tint val="75000"/>
                  </a:schemeClr>
                </a:solidFill>
              </a:defRPr>
            </a:lvl6pPr>
            <a:lvl7pPr marL="7129028" indent="0">
              <a:buNone/>
              <a:defRPr sz="3600">
                <a:solidFill>
                  <a:schemeClr val="tx1">
                    <a:tint val="75000"/>
                  </a:schemeClr>
                </a:solidFill>
              </a:defRPr>
            </a:lvl7pPr>
            <a:lvl8pPr marL="8317200" indent="0">
              <a:buNone/>
              <a:defRPr sz="3600">
                <a:solidFill>
                  <a:schemeClr val="tx1">
                    <a:tint val="75000"/>
                  </a:schemeClr>
                </a:solidFill>
              </a:defRPr>
            </a:lvl8pPr>
            <a:lvl9pPr marL="9505371" indent="0">
              <a:buNone/>
              <a:defRPr sz="3600">
                <a:solidFill>
                  <a:schemeClr val="tx1">
                    <a:tint val="75000"/>
                  </a:schemeClr>
                </a:solidFill>
              </a:defRPr>
            </a:lvl9pPr>
          </a:lstStyle>
          <a:p>
            <a:pPr lvl="0"/>
            <a:r>
              <a:rPr lang="cs-CZ"/>
              <a:t>Click to edit the master text styles.</a:t>
            </a:r>
          </a:p>
        </p:txBody>
      </p:sp>
      <p:sp>
        <p:nvSpPr>
          <p:cNvPr id="4" name="Zástupný symbol pro datum 3">
            <a:extLst>
              <a:ext uri="{FF2B5EF4-FFF2-40B4-BE49-F238E27FC236}">
                <a16:creationId xmlns:a16="http://schemas.microsoft.com/office/drawing/2014/main" id="{EEE15AD1-5023-BEC9-EEC9-549B2A40DE1B}"/>
              </a:ext>
            </a:extLst>
          </p:cNvPr>
          <p:cNvSpPr>
            <a:spLocks noGrp="1"/>
          </p:cNvSpPr>
          <p:nvPr>
            <p:ph type="dt" sz="half" idx="10"/>
          </p:nvPr>
        </p:nvSpPr>
        <p:spPr/>
        <p:txBody>
          <a:bodyPr/>
          <a:lstStyle>
            <a:lvl1pPr>
              <a:defRPr/>
            </a:lvl1pPr>
          </a:lstStyle>
          <a:p>
            <a:pPr>
              <a:defRPr/>
            </a:pPr>
            <a:fld id="{4168F9A4-996B-8A44-8313-0CA60DEB68C7}" type="datetimeFigureOut">
              <a:rPr lang="cs-CZ"/>
              <a:pPr>
                <a:defRPr/>
              </a:pPr>
              <a:t>13.09.2026</a:t>
            </a:fld>
            <a:endParaRPr lang="cs-CZ"/>
          </a:p>
        </p:txBody>
      </p:sp>
      <p:sp>
        <p:nvSpPr>
          <p:cNvPr id="5" name="Zástupný symbol pro zápatí 4">
            <a:extLst>
              <a:ext uri="{FF2B5EF4-FFF2-40B4-BE49-F238E27FC236}">
                <a16:creationId xmlns:a16="http://schemas.microsoft.com/office/drawing/2014/main" id="{752D5268-96F0-A231-3EDE-45FECDDFC58C}"/>
              </a:ext>
            </a:extLst>
          </p:cNvPr>
          <p:cNvSpPr>
            <a:spLocks noGrp="1"/>
          </p:cNvSpPr>
          <p:nvPr>
            <p:ph type="ftr" sz="quarter" idx="11"/>
          </p:nvPr>
        </p:nvSpPr>
        <p:spPr/>
        <p:txBody>
          <a:bodyPr/>
          <a:lstStyle>
            <a:lvl1pPr>
              <a:defRPr/>
            </a:lvl1pPr>
          </a:lstStyle>
          <a:p>
            <a:pPr>
              <a:defRPr/>
            </a:pPr>
            <a:endParaRPr lang="cs-CZ"/>
          </a:p>
        </p:txBody>
      </p:sp>
      <p:sp>
        <p:nvSpPr>
          <p:cNvPr id="6" name="Zástupný symbol pro číslo snímku 5">
            <a:extLst>
              <a:ext uri="{FF2B5EF4-FFF2-40B4-BE49-F238E27FC236}">
                <a16:creationId xmlns:a16="http://schemas.microsoft.com/office/drawing/2014/main" id="{15167E7B-4F79-464A-CA65-DFFBA1F9A71A}"/>
              </a:ext>
            </a:extLst>
          </p:cNvPr>
          <p:cNvSpPr>
            <a:spLocks noGrp="1"/>
          </p:cNvSpPr>
          <p:nvPr>
            <p:ph type="sldNum" sz="quarter" idx="12"/>
          </p:nvPr>
        </p:nvSpPr>
        <p:spPr/>
        <p:txBody>
          <a:bodyPr/>
          <a:lstStyle>
            <a:lvl1pPr>
              <a:defRPr/>
            </a:lvl1pPr>
          </a:lstStyle>
          <a:p>
            <a:fld id="{4AAA432F-E3B0-E24C-9EA5-6E4E177F40FC}" type="slidenum">
              <a:rPr lang="cs-CZ" altLang="cs-CZ"/>
              <a:pPr/>
              <a:t>‹#›</a:t>
            </a:fld>
            <a:endParaRPr lang="cs-CZ" altLang="cs-CZ"/>
          </a:p>
        </p:txBody>
      </p:sp>
    </p:spTree>
    <p:extLst>
      <p:ext uri="{BB962C8B-B14F-4D97-AF65-F5344CB8AC3E}">
        <p14:creationId xmlns:p14="http://schemas.microsoft.com/office/powerpoint/2010/main" val="416264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Click to edit the master title style.</a:t>
            </a:r>
          </a:p>
        </p:txBody>
      </p:sp>
      <p:sp>
        <p:nvSpPr>
          <p:cNvPr id="3" name="Zástupný symbol pro obsah 2"/>
          <p:cNvSpPr>
            <a:spLocks noGrp="1"/>
          </p:cNvSpPr>
          <p:nvPr>
            <p:ph sz="half" idx="1"/>
          </p:nvPr>
        </p:nvSpPr>
        <p:spPr>
          <a:xfrm>
            <a:off x="1917806" y="17782469"/>
            <a:ext cx="17094467" cy="50304279"/>
          </a:xfrm>
        </p:spPr>
        <p:txBody>
          <a:bodyPr/>
          <a:lstStyle>
            <a:lvl1pPr>
              <a:defRPr sz="7300"/>
            </a:lvl1pPr>
            <a:lvl2pPr>
              <a:defRPr sz="6200"/>
            </a:lvl2pPr>
            <a:lvl3pPr>
              <a:defRPr sz="5200"/>
            </a:lvl3pPr>
            <a:lvl4pPr>
              <a:defRPr sz="4700"/>
            </a:lvl4pPr>
            <a:lvl5pPr>
              <a:defRPr sz="4700"/>
            </a:lvl5pPr>
            <a:lvl6pPr>
              <a:defRPr sz="4700"/>
            </a:lvl6pPr>
            <a:lvl7pPr>
              <a:defRPr sz="4700"/>
            </a:lvl7pPr>
            <a:lvl8pPr>
              <a:defRPr sz="4700"/>
            </a:lvl8pPr>
            <a:lvl9pPr>
              <a:defRPr sz="4700"/>
            </a:lvl9pPr>
          </a:lstStyle>
          <a:p>
            <a:pPr lvl="0"/>
            <a:r>
              <a:rPr lang="cs-CZ"/>
              <a:t>Click to edit the master text styles.</a:t>
            </a:r>
          </a:p>
          <a:p>
            <a:pPr lvl="1"/>
            <a:r>
              <a:rPr lang="cs-CZ"/>
              <a:t>Second level</a:t>
            </a:r>
          </a:p>
          <a:p>
            <a:pPr lvl="2"/>
            <a:r>
              <a:rPr lang="cs-CZ"/>
              <a:t>Third level</a:t>
            </a:r>
          </a:p>
          <a:p>
            <a:pPr lvl="3"/>
            <a:r>
              <a:rPr lang="cs-CZ"/>
              <a:t>Fourth level</a:t>
            </a:r>
          </a:p>
          <a:p>
            <a:pPr lvl="4"/>
            <a:r>
              <a:rPr lang="cs-CZ"/>
              <a:t>Fifth level</a:t>
            </a:r>
          </a:p>
        </p:txBody>
      </p:sp>
      <p:sp>
        <p:nvSpPr>
          <p:cNvPr id="4" name="Zástupný symbol pro obsah 3"/>
          <p:cNvSpPr>
            <a:spLocks noGrp="1"/>
          </p:cNvSpPr>
          <p:nvPr>
            <p:ph sz="half" idx="2"/>
          </p:nvPr>
        </p:nvSpPr>
        <p:spPr>
          <a:xfrm>
            <a:off x="19324322" y="17782469"/>
            <a:ext cx="17094465" cy="50304279"/>
          </a:xfrm>
        </p:spPr>
        <p:txBody>
          <a:bodyPr/>
          <a:lstStyle>
            <a:lvl1pPr>
              <a:defRPr sz="7300"/>
            </a:lvl1pPr>
            <a:lvl2pPr>
              <a:defRPr sz="6200"/>
            </a:lvl2pPr>
            <a:lvl3pPr>
              <a:defRPr sz="5200"/>
            </a:lvl3pPr>
            <a:lvl4pPr>
              <a:defRPr sz="4700"/>
            </a:lvl4pPr>
            <a:lvl5pPr>
              <a:defRPr sz="4700"/>
            </a:lvl5pPr>
            <a:lvl6pPr>
              <a:defRPr sz="4700"/>
            </a:lvl6pPr>
            <a:lvl7pPr>
              <a:defRPr sz="4700"/>
            </a:lvl7pPr>
            <a:lvl8pPr>
              <a:defRPr sz="4700"/>
            </a:lvl8pPr>
            <a:lvl9pPr>
              <a:defRPr sz="4700"/>
            </a:lvl9pPr>
          </a:lstStyle>
          <a:p>
            <a:pPr lvl="0"/>
            <a:r>
              <a:rPr lang="cs-CZ"/>
              <a:t>Click to edit the master text styles.</a:t>
            </a:r>
          </a:p>
          <a:p>
            <a:pPr lvl="1"/>
            <a:r>
              <a:rPr lang="cs-CZ"/>
              <a:t>Second level</a:t>
            </a:r>
          </a:p>
          <a:p>
            <a:pPr lvl="2"/>
            <a:r>
              <a:rPr lang="cs-CZ"/>
              <a:t>Third level</a:t>
            </a:r>
          </a:p>
          <a:p>
            <a:pPr lvl="3"/>
            <a:r>
              <a:rPr lang="cs-CZ"/>
              <a:t>Fourth level</a:t>
            </a:r>
          </a:p>
          <a:p>
            <a:pPr lvl="4"/>
            <a:r>
              <a:rPr lang="cs-CZ"/>
              <a:t>Fifth level</a:t>
            </a:r>
          </a:p>
        </p:txBody>
      </p:sp>
      <p:sp>
        <p:nvSpPr>
          <p:cNvPr id="5" name="Zástupný symbol pro datum 3">
            <a:extLst>
              <a:ext uri="{FF2B5EF4-FFF2-40B4-BE49-F238E27FC236}">
                <a16:creationId xmlns:a16="http://schemas.microsoft.com/office/drawing/2014/main" id="{C4A6C3CD-8E1D-5412-9674-B920624D7FC0}"/>
              </a:ext>
            </a:extLst>
          </p:cNvPr>
          <p:cNvSpPr>
            <a:spLocks noGrp="1"/>
          </p:cNvSpPr>
          <p:nvPr>
            <p:ph type="dt" sz="half" idx="10"/>
          </p:nvPr>
        </p:nvSpPr>
        <p:spPr/>
        <p:txBody>
          <a:bodyPr/>
          <a:lstStyle>
            <a:lvl1pPr>
              <a:defRPr/>
            </a:lvl1pPr>
          </a:lstStyle>
          <a:p>
            <a:pPr>
              <a:defRPr/>
            </a:pPr>
            <a:fld id="{126409A4-A208-944F-BBFB-E31F308DA400}" type="datetimeFigureOut">
              <a:rPr lang="cs-CZ"/>
              <a:pPr>
                <a:defRPr/>
              </a:pPr>
              <a:t>13.09.2026</a:t>
            </a:fld>
            <a:endParaRPr lang="cs-CZ"/>
          </a:p>
        </p:txBody>
      </p:sp>
      <p:sp>
        <p:nvSpPr>
          <p:cNvPr id="6" name="Zástupný symbol pro zápatí 4">
            <a:extLst>
              <a:ext uri="{FF2B5EF4-FFF2-40B4-BE49-F238E27FC236}">
                <a16:creationId xmlns:a16="http://schemas.microsoft.com/office/drawing/2014/main" id="{007D8F26-26BC-4093-9238-CB468F7147BB}"/>
              </a:ext>
            </a:extLst>
          </p:cNvPr>
          <p:cNvSpPr>
            <a:spLocks noGrp="1"/>
          </p:cNvSpPr>
          <p:nvPr>
            <p:ph type="ftr" sz="quarter" idx="11"/>
          </p:nvPr>
        </p:nvSpPr>
        <p:spPr/>
        <p:txBody>
          <a:bodyPr/>
          <a:lstStyle>
            <a:lvl1pPr>
              <a:defRPr/>
            </a:lvl1pPr>
          </a:lstStyle>
          <a:p>
            <a:pPr>
              <a:defRPr/>
            </a:pPr>
            <a:endParaRPr lang="cs-CZ"/>
          </a:p>
        </p:txBody>
      </p:sp>
      <p:sp>
        <p:nvSpPr>
          <p:cNvPr id="7" name="Zástupný symbol pro číslo snímku 5">
            <a:extLst>
              <a:ext uri="{FF2B5EF4-FFF2-40B4-BE49-F238E27FC236}">
                <a16:creationId xmlns:a16="http://schemas.microsoft.com/office/drawing/2014/main" id="{B31F6211-FD4B-3FAE-638E-0191E2A17B0F}"/>
              </a:ext>
            </a:extLst>
          </p:cNvPr>
          <p:cNvSpPr>
            <a:spLocks noGrp="1"/>
          </p:cNvSpPr>
          <p:nvPr>
            <p:ph type="sldNum" sz="quarter" idx="12"/>
          </p:nvPr>
        </p:nvSpPr>
        <p:spPr/>
        <p:txBody>
          <a:bodyPr/>
          <a:lstStyle>
            <a:lvl1pPr>
              <a:defRPr/>
            </a:lvl1pPr>
          </a:lstStyle>
          <a:p>
            <a:fld id="{7284E644-FBDB-E044-BFDC-E2057BA80FAE}" type="slidenum">
              <a:rPr lang="cs-CZ" altLang="cs-CZ"/>
              <a:pPr/>
              <a:t>‹#›</a:t>
            </a:fld>
            <a:endParaRPr lang="cs-CZ" altLang="cs-CZ"/>
          </a:p>
        </p:txBody>
      </p:sp>
    </p:spTree>
    <p:extLst>
      <p:ext uri="{BB962C8B-B14F-4D97-AF65-F5344CB8AC3E}">
        <p14:creationId xmlns:p14="http://schemas.microsoft.com/office/powerpoint/2010/main" val="2783945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936149" y="915587"/>
            <a:ext cx="16850678" cy="3810529"/>
          </a:xfrm>
        </p:spPr>
        <p:txBody>
          <a:bodyPr/>
          <a:lstStyle>
            <a:lvl1pPr>
              <a:defRPr/>
            </a:lvl1pPr>
          </a:lstStyle>
          <a:p>
            <a:r>
              <a:rPr lang="cs-CZ"/>
              <a:t>Click to edit the master title style.</a:t>
            </a:r>
          </a:p>
        </p:txBody>
      </p:sp>
      <p:sp>
        <p:nvSpPr>
          <p:cNvPr id="3" name="Zástupný symbol pro text 2"/>
          <p:cNvSpPr>
            <a:spLocks noGrp="1"/>
          </p:cNvSpPr>
          <p:nvPr>
            <p:ph type="body" idx="1"/>
          </p:nvPr>
        </p:nvSpPr>
        <p:spPr>
          <a:xfrm>
            <a:off x="936149" y="5117754"/>
            <a:ext cx="8272565" cy="2132836"/>
          </a:xfrm>
        </p:spPr>
        <p:txBody>
          <a:bodyPr anchor="b"/>
          <a:lstStyle>
            <a:lvl1pPr marL="0" indent="0">
              <a:buNone/>
              <a:defRPr sz="6200" b="1"/>
            </a:lvl1pPr>
            <a:lvl2pPr marL="1188171" indent="0">
              <a:buNone/>
              <a:defRPr sz="5200" b="1"/>
            </a:lvl2pPr>
            <a:lvl3pPr marL="2376343" indent="0">
              <a:buNone/>
              <a:defRPr sz="4700" b="1"/>
            </a:lvl3pPr>
            <a:lvl4pPr marL="3564514" indent="0">
              <a:buNone/>
              <a:defRPr sz="4200" b="1"/>
            </a:lvl4pPr>
            <a:lvl5pPr marL="4752685" indent="0">
              <a:buNone/>
              <a:defRPr sz="4200" b="1"/>
            </a:lvl5pPr>
            <a:lvl6pPr marL="5940857" indent="0">
              <a:buNone/>
              <a:defRPr sz="4200" b="1"/>
            </a:lvl6pPr>
            <a:lvl7pPr marL="7129028" indent="0">
              <a:buNone/>
              <a:defRPr sz="4200" b="1"/>
            </a:lvl7pPr>
            <a:lvl8pPr marL="8317200" indent="0">
              <a:buNone/>
              <a:defRPr sz="4200" b="1"/>
            </a:lvl8pPr>
            <a:lvl9pPr marL="9505371" indent="0">
              <a:buNone/>
              <a:defRPr sz="4200" b="1"/>
            </a:lvl9pPr>
          </a:lstStyle>
          <a:p>
            <a:pPr lvl="0"/>
            <a:r>
              <a:rPr lang="cs-CZ"/>
              <a:t>Click to edit the master text styles.</a:t>
            </a:r>
          </a:p>
        </p:txBody>
      </p:sp>
      <p:sp>
        <p:nvSpPr>
          <p:cNvPr id="4" name="Zástupný symbol pro obsah 3"/>
          <p:cNvSpPr>
            <a:spLocks noGrp="1"/>
          </p:cNvSpPr>
          <p:nvPr>
            <p:ph sz="half" idx="2"/>
          </p:nvPr>
        </p:nvSpPr>
        <p:spPr>
          <a:xfrm>
            <a:off x="936149" y="7250590"/>
            <a:ext cx="8272565" cy="13172789"/>
          </a:xfrm>
        </p:spPr>
        <p:txBody>
          <a:bodyPr/>
          <a:lstStyle>
            <a:lvl1pPr>
              <a:defRPr sz="6200"/>
            </a:lvl1pPr>
            <a:lvl2pPr>
              <a:defRPr sz="5200"/>
            </a:lvl2pPr>
            <a:lvl3pPr>
              <a:defRPr sz="4700"/>
            </a:lvl3pPr>
            <a:lvl4pPr>
              <a:defRPr sz="4200"/>
            </a:lvl4pPr>
            <a:lvl5pPr>
              <a:defRPr sz="4200"/>
            </a:lvl5pPr>
            <a:lvl6pPr>
              <a:defRPr sz="4200"/>
            </a:lvl6pPr>
            <a:lvl7pPr>
              <a:defRPr sz="4200"/>
            </a:lvl7pPr>
            <a:lvl8pPr>
              <a:defRPr sz="4200"/>
            </a:lvl8pPr>
            <a:lvl9pPr>
              <a:defRPr sz="4200"/>
            </a:lvl9pPr>
          </a:lstStyle>
          <a:p>
            <a:pPr lvl="0"/>
            <a:r>
              <a:rPr lang="cs-CZ"/>
              <a:t>Click to edit the master text styles.</a:t>
            </a:r>
          </a:p>
          <a:p>
            <a:pPr lvl="1"/>
            <a:r>
              <a:rPr lang="cs-CZ"/>
              <a:t>Second level</a:t>
            </a:r>
          </a:p>
          <a:p>
            <a:pPr lvl="2"/>
            <a:r>
              <a:rPr lang="cs-CZ"/>
              <a:t>Third level</a:t>
            </a:r>
          </a:p>
          <a:p>
            <a:pPr lvl="3"/>
            <a:r>
              <a:rPr lang="cs-CZ"/>
              <a:t>Fourth level</a:t>
            </a:r>
          </a:p>
          <a:p>
            <a:pPr lvl="4"/>
            <a:r>
              <a:rPr lang="cs-CZ"/>
              <a:t>Fifth level</a:t>
            </a:r>
          </a:p>
        </p:txBody>
      </p:sp>
      <p:sp>
        <p:nvSpPr>
          <p:cNvPr id="5" name="Zástupný symbol pro text 4"/>
          <p:cNvSpPr>
            <a:spLocks noGrp="1"/>
          </p:cNvSpPr>
          <p:nvPr>
            <p:ph type="body" sz="quarter" idx="3"/>
          </p:nvPr>
        </p:nvSpPr>
        <p:spPr>
          <a:xfrm>
            <a:off x="9511012" y="5117754"/>
            <a:ext cx="8275815" cy="2132836"/>
          </a:xfrm>
        </p:spPr>
        <p:txBody>
          <a:bodyPr anchor="b"/>
          <a:lstStyle>
            <a:lvl1pPr marL="0" indent="0">
              <a:buNone/>
              <a:defRPr sz="6200" b="1"/>
            </a:lvl1pPr>
            <a:lvl2pPr marL="1188171" indent="0">
              <a:buNone/>
              <a:defRPr sz="5200" b="1"/>
            </a:lvl2pPr>
            <a:lvl3pPr marL="2376343" indent="0">
              <a:buNone/>
              <a:defRPr sz="4700" b="1"/>
            </a:lvl3pPr>
            <a:lvl4pPr marL="3564514" indent="0">
              <a:buNone/>
              <a:defRPr sz="4200" b="1"/>
            </a:lvl4pPr>
            <a:lvl5pPr marL="4752685" indent="0">
              <a:buNone/>
              <a:defRPr sz="4200" b="1"/>
            </a:lvl5pPr>
            <a:lvl6pPr marL="5940857" indent="0">
              <a:buNone/>
              <a:defRPr sz="4200" b="1"/>
            </a:lvl6pPr>
            <a:lvl7pPr marL="7129028" indent="0">
              <a:buNone/>
              <a:defRPr sz="4200" b="1"/>
            </a:lvl7pPr>
            <a:lvl8pPr marL="8317200" indent="0">
              <a:buNone/>
              <a:defRPr sz="4200" b="1"/>
            </a:lvl8pPr>
            <a:lvl9pPr marL="9505371" indent="0">
              <a:buNone/>
              <a:defRPr sz="4200" b="1"/>
            </a:lvl9pPr>
          </a:lstStyle>
          <a:p>
            <a:pPr lvl="0"/>
            <a:r>
              <a:rPr lang="cs-CZ"/>
              <a:t>Click to edit the master text styles.</a:t>
            </a:r>
          </a:p>
        </p:txBody>
      </p:sp>
      <p:sp>
        <p:nvSpPr>
          <p:cNvPr id="6" name="Zástupný symbol pro obsah 5"/>
          <p:cNvSpPr>
            <a:spLocks noGrp="1"/>
          </p:cNvSpPr>
          <p:nvPr>
            <p:ph sz="quarter" idx="4"/>
          </p:nvPr>
        </p:nvSpPr>
        <p:spPr>
          <a:xfrm>
            <a:off x="9511012" y="7250590"/>
            <a:ext cx="8275815" cy="13172789"/>
          </a:xfrm>
        </p:spPr>
        <p:txBody>
          <a:bodyPr/>
          <a:lstStyle>
            <a:lvl1pPr>
              <a:defRPr sz="6200"/>
            </a:lvl1pPr>
            <a:lvl2pPr>
              <a:defRPr sz="5200"/>
            </a:lvl2pPr>
            <a:lvl3pPr>
              <a:defRPr sz="4700"/>
            </a:lvl3pPr>
            <a:lvl4pPr>
              <a:defRPr sz="4200"/>
            </a:lvl4pPr>
            <a:lvl5pPr>
              <a:defRPr sz="4200"/>
            </a:lvl5pPr>
            <a:lvl6pPr>
              <a:defRPr sz="4200"/>
            </a:lvl6pPr>
            <a:lvl7pPr>
              <a:defRPr sz="4200"/>
            </a:lvl7pPr>
            <a:lvl8pPr>
              <a:defRPr sz="4200"/>
            </a:lvl8pPr>
            <a:lvl9pPr>
              <a:defRPr sz="4200"/>
            </a:lvl9pPr>
          </a:lstStyle>
          <a:p>
            <a:pPr lvl="0"/>
            <a:r>
              <a:rPr lang="cs-CZ"/>
              <a:t>Click to edit the master text styles.</a:t>
            </a:r>
          </a:p>
          <a:p>
            <a:pPr lvl="1"/>
            <a:r>
              <a:rPr lang="cs-CZ"/>
              <a:t>Second level</a:t>
            </a:r>
          </a:p>
          <a:p>
            <a:pPr lvl="2"/>
            <a:r>
              <a:rPr lang="cs-CZ"/>
              <a:t>Third level</a:t>
            </a:r>
          </a:p>
          <a:p>
            <a:pPr lvl="3"/>
            <a:r>
              <a:rPr lang="cs-CZ"/>
              <a:t>Fourth level</a:t>
            </a:r>
          </a:p>
          <a:p>
            <a:pPr lvl="4"/>
            <a:r>
              <a:rPr lang="cs-CZ"/>
              <a:t>Fifth level</a:t>
            </a:r>
          </a:p>
        </p:txBody>
      </p:sp>
      <p:sp>
        <p:nvSpPr>
          <p:cNvPr id="7" name="Zástupný symbol pro datum 3">
            <a:extLst>
              <a:ext uri="{FF2B5EF4-FFF2-40B4-BE49-F238E27FC236}">
                <a16:creationId xmlns:a16="http://schemas.microsoft.com/office/drawing/2014/main" id="{02DC81CD-1170-DF76-1926-32F887BF015C}"/>
              </a:ext>
            </a:extLst>
          </p:cNvPr>
          <p:cNvSpPr>
            <a:spLocks noGrp="1"/>
          </p:cNvSpPr>
          <p:nvPr>
            <p:ph type="dt" sz="half" idx="10"/>
          </p:nvPr>
        </p:nvSpPr>
        <p:spPr/>
        <p:txBody>
          <a:bodyPr/>
          <a:lstStyle>
            <a:lvl1pPr>
              <a:defRPr/>
            </a:lvl1pPr>
          </a:lstStyle>
          <a:p>
            <a:pPr>
              <a:defRPr/>
            </a:pPr>
            <a:fld id="{9CA5449B-8C3D-F84C-A2B6-FE614455C867}" type="datetimeFigureOut">
              <a:rPr lang="cs-CZ"/>
              <a:pPr>
                <a:defRPr/>
              </a:pPr>
              <a:t>13.09.2026</a:t>
            </a:fld>
            <a:endParaRPr lang="cs-CZ"/>
          </a:p>
        </p:txBody>
      </p:sp>
      <p:sp>
        <p:nvSpPr>
          <p:cNvPr id="8" name="Zástupný symbol pro zápatí 4">
            <a:extLst>
              <a:ext uri="{FF2B5EF4-FFF2-40B4-BE49-F238E27FC236}">
                <a16:creationId xmlns:a16="http://schemas.microsoft.com/office/drawing/2014/main" id="{377DD8C3-0916-B5B3-9977-BAEDA2563D2C}"/>
              </a:ext>
            </a:extLst>
          </p:cNvPr>
          <p:cNvSpPr>
            <a:spLocks noGrp="1"/>
          </p:cNvSpPr>
          <p:nvPr>
            <p:ph type="ftr" sz="quarter" idx="11"/>
          </p:nvPr>
        </p:nvSpPr>
        <p:spPr/>
        <p:txBody>
          <a:bodyPr/>
          <a:lstStyle>
            <a:lvl1pPr>
              <a:defRPr/>
            </a:lvl1pPr>
          </a:lstStyle>
          <a:p>
            <a:pPr>
              <a:defRPr/>
            </a:pPr>
            <a:endParaRPr lang="cs-CZ"/>
          </a:p>
        </p:txBody>
      </p:sp>
      <p:sp>
        <p:nvSpPr>
          <p:cNvPr id="9" name="Zástupný symbol pro číslo snímku 5">
            <a:extLst>
              <a:ext uri="{FF2B5EF4-FFF2-40B4-BE49-F238E27FC236}">
                <a16:creationId xmlns:a16="http://schemas.microsoft.com/office/drawing/2014/main" id="{2D2A7561-AD4B-769E-8B94-023CA39FF02A}"/>
              </a:ext>
            </a:extLst>
          </p:cNvPr>
          <p:cNvSpPr>
            <a:spLocks noGrp="1"/>
          </p:cNvSpPr>
          <p:nvPr>
            <p:ph type="sldNum" sz="quarter" idx="12"/>
          </p:nvPr>
        </p:nvSpPr>
        <p:spPr/>
        <p:txBody>
          <a:bodyPr/>
          <a:lstStyle>
            <a:lvl1pPr>
              <a:defRPr/>
            </a:lvl1pPr>
          </a:lstStyle>
          <a:p>
            <a:fld id="{5E822437-5EDE-4C49-BF57-250CB6E940FA}" type="slidenum">
              <a:rPr lang="cs-CZ" altLang="cs-CZ"/>
              <a:pPr/>
              <a:t>‹#›</a:t>
            </a:fld>
            <a:endParaRPr lang="cs-CZ" altLang="cs-CZ"/>
          </a:p>
        </p:txBody>
      </p:sp>
    </p:spTree>
    <p:extLst>
      <p:ext uri="{BB962C8B-B14F-4D97-AF65-F5344CB8AC3E}">
        <p14:creationId xmlns:p14="http://schemas.microsoft.com/office/powerpoint/2010/main" val="2122186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Click to edit the master title style.</a:t>
            </a:r>
          </a:p>
        </p:txBody>
      </p:sp>
      <p:sp>
        <p:nvSpPr>
          <p:cNvPr id="3" name="Zástupný symbol pro datum 3">
            <a:extLst>
              <a:ext uri="{FF2B5EF4-FFF2-40B4-BE49-F238E27FC236}">
                <a16:creationId xmlns:a16="http://schemas.microsoft.com/office/drawing/2014/main" id="{76BC3147-2C4A-5378-4915-856A56AC1661}"/>
              </a:ext>
            </a:extLst>
          </p:cNvPr>
          <p:cNvSpPr>
            <a:spLocks noGrp="1"/>
          </p:cNvSpPr>
          <p:nvPr>
            <p:ph type="dt" sz="half" idx="10"/>
          </p:nvPr>
        </p:nvSpPr>
        <p:spPr/>
        <p:txBody>
          <a:bodyPr/>
          <a:lstStyle>
            <a:lvl1pPr>
              <a:defRPr/>
            </a:lvl1pPr>
          </a:lstStyle>
          <a:p>
            <a:pPr>
              <a:defRPr/>
            </a:pPr>
            <a:fld id="{2CB269EA-893E-2540-9920-7F5FA207C48E}" type="datetimeFigureOut">
              <a:rPr lang="cs-CZ"/>
              <a:pPr>
                <a:defRPr/>
              </a:pPr>
              <a:t>13.09.2026</a:t>
            </a:fld>
            <a:endParaRPr lang="cs-CZ"/>
          </a:p>
        </p:txBody>
      </p:sp>
      <p:sp>
        <p:nvSpPr>
          <p:cNvPr id="4" name="Zástupný symbol pro zápatí 4">
            <a:extLst>
              <a:ext uri="{FF2B5EF4-FFF2-40B4-BE49-F238E27FC236}">
                <a16:creationId xmlns:a16="http://schemas.microsoft.com/office/drawing/2014/main" id="{2FA45A32-3341-95F9-F4BD-DDA10E3350CD}"/>
              </a:ext>
            </a:extLst>
          </p:cNvPr>
          <p:cNvSpPr>
            <a:spLocks noGrp="1"/>
          </p:cNvSpPr>
          <p:nvPr>
            <p:ph type="ftr" sz="quarter" idx="11"/>
          </p:nvPr>
        </p:nvSpPr>
        <p:spPr/>
        <p:txBody>
          <a:bodyPr/>
          <a:lstStyle>
            <a:lvl1pPr>
              <a:defRPr/>
            </a:lvl1pPr>
          </a:lstStyle>
          <a:p>
            <a:pPr>
              <a:defRPr/>
            </a:pPr>
            <a:endParaRPr lang="cs-CZ"/>
          </a:p>
        </p:txBody>
      </p:sp>
      <p:sp>
        <p:nvSpPr>
          <p:cNvPr id="5" name="Zástupný symbol pro číslo snímku 5">
            <a:extLst>
              <a:ext uri="{FF2B5EF4-FFF2-40B4-BE49-F238E27FC236}">
                <a16:creationId xmlns:a16="http://schemas.microsoft.com/office/drawing/2014/main" id="{59761C84-A725-24F1-8577-4FACFEA6588D}"/>
              </a:ext>
            </a:extLst>
          </p:cNvPr>
          <p:cNvSpPr>
            <a:spLocks noGrp="1"/>
          </p:cNvSpPr>
          <p:nvPr>
            <p:ph type="sldNum" sz="quarter" idx="12"/>
          </p:nvPr>
        </p:nvSpPr>
        <p:spPr/>
        <p:txBody>
          <a:bodyPr/>
          <a:lstStyle>
            <a:lvl1pPr>
              <a:defRPr/>
            </a:lvl1pPr>
          </a:lstStyle>
          <a:p>
            <a:fld id="{B8E242C3-9720-0D4B-934A-50DF9C596DFB}" type="slidenum">
              <a:rPr lang="cs-CZ" altLang="cs-CZ"/>
              <a:pPr/>
              <a:t>‹#›</a:t>
            </a:fld>
            <a:endParaRPr lang="cs-CZ" altLang="cs-CZ"/>
          </a:p>
        </p:txBody>
      </p:sp>
    </p:spTree>
    <p:extLst>
      <p:ext uri="{BB962C8B-B14F-4D97-AF65-F5344CB8AC3E}">
        <p14:creationId xmlns:p14="http://schemas.microsoft.com/office/powerpoint/2010/main" val="3966381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3">
            <a:extLst>
              <a:ext uri="{FF2B5EF4-FFF2-40B4-BE49-F238E27FC236}">
                <a16:creationId xmlns:a16="http://schemas.microsoft.com/office/drawing/2014/main" id="{87F46F58-7707-FED1-A603-A8C7247DC60D}"/>
              </a:ext>
            </a:extLst>
          </p:cNvPr>
          <p:cNvSpPr>
            <a:spLocks noGrp="1"/>
          </p:cNvSpPr>
          <p:nvPr>
            <p:ph type="dt" sz="half" idx="10"/>
          </p:nvPr>
        </p:nvSpPr>
        <p:spPr/>
        <p:txBody>
          <a:bodyPr/>
          <a:lstStyle>
            <a:lvl1pPr>
              <a:defRPr/>
            </a:lvl1pPr>
          </a:lstStyle>
          <a:p>
            <a:pPr>
              <a:defRPr/>
            </a:pPr>
            <a:fld id="{6A523B47-7455-D947-8FB2-62C74E8A0960}" type="datetimeFigureOut">
              <a:rPr lang="cs-CZ"/>
              <a:pPr>
                <a:defRPr/>
              </a:pPr>
              <a:t>13.09.2026</a:t>
            </a:fld>
            <a:endParaRPr lang="cs-CZ"/>
          </a:p>
        </p:txBody>
      </p:sp>
      <p:sp>
        <p:nvSpPr>
          <p:cNvPr id="3" name="Zástupný symbol pro zápatí 4">
            <a:extLst>
              <a:ext uri="{FF2B5EF4-FFF2-40B4-BE49-F238E27FC236}">
                <a16:creationId xmlns:a16="http://schemas.microsoft.com/office/drawing/2014/main" id="{590358A7-EB78-3965-0634-D0CCBF33EE80}"/>
              </a:ext>
            </a:extLst>
          </p:cNvPr>
          <p:cNvSpPr>
            <a:spLocks noGrp="1"/>
          </p:cNvSpPr>
          <p:nvPr>
            <p:ph type="ftr" sz="quarter" idx="11"/>
          </p:nvPr>
        </p:nvSpPr>
        <p:spPr/>
        <p:txBody>
          <a:bodyPr/>
          <a:lstStyle>
            <a:lvl1pPr>
              <a:defRPr/>
            </a:lvl1pPr>
          </a:lstStyle>
          <a:p>
            <a:pPr>
              <a:defRPr/>
            </a:pPr>
            <a:endParaRPr lang="cs-CZ"/>
          </a:p>
        </p:txBody>
      </p:sp>
      <p:sp>
        <p:nvSpPr>
          <p:cNvPr id="4" name="Zástupný symbol pro číslo snímku 5">
            <a:extLst>
              <a:ext uri="{FF2B5EF4-FFF2-40B4-BE49-F238E27FC236}">
                <a16:creationId xmlns:a16="http://schemas.microsoft.com/office/drawing/2014/main" id="{C9073077-FE9D-FF80-225A-7E02FCEDD9A3}"/>
              </a:ext>
            </a:extLst>
          </p:cNvPr>
          <p:cNvSpPr>
            <a:spLocks noGrp="1"/>
          </p:cNvSpPr>
          <p:nvPr>
            <p:ph type="sldNum" sz="quarter" idx="12"/>
          </p:nvPr>
        </p:nvSpPr>
        <p:spPr/>
        <p:txBody>
          <a:bodyPr/>
          <a:lstStyle>
            <a:lvl1pPr>
              <a:defRPr/>
            </a:lvl1pPr>
          </a:lstStyle>
          <a:p>
            <a:fld id="{DBEB57A7-F245-1547-8D88-6A013EAC29DC}" type="slidenum">
              <a:rPr lang="cs-CZ" altLang="cs-CZ"/>
              <a:pPr/>
              <a:t>‹#›</a:t>
            </a:fld>
            <a:endParaRPr lang="cs-CZ" altLang="cs-CZ"/>
          </a:p>
        </p:txBody>
      </p:sp>
    </p:spTree>
    <p:extLst>
      <p:ext uri="{BB962C8B-B14F-4D97-AF65-F5344CB8AC3E}">
        <p14:creationId xmlns:p14="http://schemas.microsoft.com/office/powerpoint/2010/main" val="1257480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936150" y="910293"/>
            <a:ext cx="6159730" cy="3874038"/>
          </a:xfrm>
        </p:spPr>
        <p:txBody>
          <a:bodyPr anchor="b"/>
          <a:lstStyle>
            <a:lvl1pPr algn="l">
              <a:defRPr sz="5200" b="1"/>
            </a:lvl1pPr>
          </a:lstStyle>
          <a:p>
            <a:r>
              <a:rPr lang="cs-CZ"/>
              <a:t>Click to edit the master title style.</a:t>
            </a:r>
          </a:p>
        </p:txBody>
      </p:sp>
      <p:sp>
        <p:nvSpPr>
          <p:cNvPr id="3" name="Zástupný symbol pro obsah 2"/>
          <p:cNvSpPr>
            <a:spLocks noGrp="1"/>
          </p:cNvSpPr>
          <p:nvPr>
            <p:ph idx="1"/>
          </p:nvPr>
        </p:nvSpPr>
        <p:spPr>
          <a:xfrm>
            <a:off x="7320163" y="910295"/>
            <a:ext cx="10466663" cy="19513086"/>
          </a:xfrm>
        </p:spPr>
        <p:txBody>
          <a:bodyPr/>
          <a:lstStyle>
            <a:lvl1pPr>
              <a:defRPr sz="8300"/>
            </a:lvl1pPr>
            <a:lvl2pPr>
              <a:defRPr sz="7300"/>
            </a:lvl2pPr>
            <a:lvl3pPr>
              <a:defRPr sz="6200"/>
            </a:lvl3pPr>
            <a:lvl4pPr>
              <a:defRPr sz="5200"/>
            </a:lvl4pPr>
            <a:lvl5pPr>
              <a:defRPr sz="5200"/>
            </a:lvl5pPr>
            <a:lvl6pPr>
              <a:defRPr sz="5200"/>
            </a:lvl6pPr>
            <a:lvl7pPr>
              <a:defRPr sz="5200"/>
            </a:lvl7pPr>
            <a:lvl8pPr>
              <a:defRPr sz="5200"/>
            </a:lvl8pPr>
            <a:lvl9pPr>
              <a:defRPr sz="5200"/>
            </a:lvl9pPr>
          </a:lstStyle>
          <a:p>
            <a:pPr lvl="0"/>
            <a:r>
              <a:rPr lang="cs-CZ"/>
              <a:t>Click to edit the master text styles.</a:t>
            </a:r>
          </a:p>
          <a:p>
            <a:pPr lvl="1"/>
            <a:r>
              <a:rPr lang="cs-CZ"/>
              <a:t>Second level</a:t>
            </a:r>
          </a:p>
          <a:p>
            <a:pPr lvl="2"/>
            <a:r>
              <a:rPr lang="cs-CZ"/>
              <a:t>Third level</a:t>
            </a:r>
          </a:p>
          <a:p>
            <a:pPr lvl="3"/>
            <a:r>
              <a:rPr lang="cs-CZ"/>
              <a:t>Fourth level</a:t>
            </a:r>
          </a:p>
          <a:p>
            <a:pPr lvl="4"/>
            <a:r>
              <a:rPr lang="cs-CZ"/>
              <a:t>Fifth level</a:t>
            </a:r>
          </a:p>
        </p:txBody>
      </p:sp>
      <p:sp>
        <p:nvSpPr>
          <p:cNvPr id="4" name="Zástupný symbol pro text 3"/>
          <p:cNvSpPr>
            <a:spLocks noGrp="1"/>
          </p:cNvSpPr>
          <p:nvPr>
            <p:ph type="body" sz="half" idx="2"/>
          </p:nvPr>
        </p:nvSpPr>
        <p:spPr>
          <a:xfrm>
            <a:off x="936150" y="4784333"/>
            <a:ext cx="6159730" cy="15639048"/>
          </a:xfrm>
        </p:spPr>
        <p:txBody>
          <a:bodyPr/>
          <a:lstStyle>
            <a:lvl1pPr marL="0" indent="0">
              <a:buNone/>
              <a:defRPr sz="3600"/>
            </a:lvl1pPr>
            <a:lvl2pPr marL="1188171" indent="0">
              <a:buNone/>
              <a:defRPr sz="3100"/>
            </a:lvl2pPr>
            <a:lvl3pPr marL="2376343" indent="0">
              <a:buNone/>
              <a:defRPr sz="2600"/>
            </a:lvl3pPr>
            <a:lvl4pPr marL="3564514" indent="0">
              <a:buNone/>
              <a:defRPr sz="2300"/>
            </a:lvl4pPr>
            <a:lvl5pPr marL="4752685" indent="0">
              <a:buNone/>
              <a:defRPr sz="2300"/>
            </a:lvl5pPr>
            <a:lvl6pPr marL="5940857" indent="0">
              <a:buNone/>
              <a:defRPr sz="2300"/>
            </a:lvl6pPr>
            <a:lvl7pPr marL="7129028" indent="0">
              <a:buNone/>
              <a:defRPr sz="2300"/>
            </a:lvl7pPr>
            <a:lvl8pPr marL="8317200" indent="0">
              <a:buNone/>
              <a:defRPr sz="2300"/>
            </a:lvl8pPr>
            <a:lvl9pPr marL="9505371" indent="0">
              <a:buNone/>
              <a:defRPr sz="2300"/>
            </a:lvl9pPr>
          </a:lstStyle>
          <a:p>
            <a:pPr lvl="0"/>
            <a:r>
              <a:rPr lang="cs-CZ"/>
              <a:t>Click to edit the master text styles.</a:t>
            </a:r>
          </a:p>
        </p:txBody>
      </p:sp>
      <p:sp>
        <p:nvSpPr>
          <p:cNvPr id="5" name="Zástupný symbol pro datum 3">
            <a:extLst>
              <a:ext uri="{FF2B5EF4-FFF2-40B4-BE49-F238E27FC236}">
                <a16:creationId xmlns:a16="http://schemas.microsoft.com/office/drawing/2014/main" id="{DE34C2D7-9B8F-A5FE-615D-4FD86367B014}"/>
              </a:ext>
            </a:extLst>
          </p:cNvPr>
          <p:cNvSpPr>
            <a:spLocks noGrp="1"/>
          </p:cNvSpPr>
          <p:nvPr>
            <p:ph type="dt" sz="half" idx="10"/>
          </p:nvPr>
        </p:nvSpPr>
        <p:spPr/>
        <p:txBody>
          <a:bodyPr/>
          <a:lstStyle>
            <a:lvl1pPr>
              <a:defRPr/>
            </a:lvl1pPr>
          </a:lstStyle>
          <a:p>
            <a:pPr>
              <a:defRPr/>
            </a:pPr>
            <a:fld id="{1052DFE2-7BFC-0E4F-A071-6DD9AB382333}" type="datetimeFigureOut">
              <a:rPr lang="cs-CZ"/>
              <a:pPr>
                <a:defRPr/>
              </a:pPr>
              <a:t>13.09.2026</a:t>
            </a:fld>
            <a:endParaRPr lang="cs-CZ"/>
          </a:p>
        </p:txBody>
      </p:sp>
      <p:sp>
        <p:nvSpPr>
          <p:cNvPr id="6" name="Zástupný symbol pro zápatí 4">
            <a:extLst>
              <a:ext uri="{FF2B5EF4-FFF2-40B4-BE49-F238E27FC236}">
                <a16:creationId xmlns:a16="http://schemas.microsoft.com/office/drawing/2014/main" id="{A4FB6D15-BB64-5A55-3738-D79FD43A8B20}"/>
              </a:ext>
            </a:extLst>
          </p:cNvPr>
          <p:cNvSpPr>
            <a:spLocks noGrp="1"/>
          </p:cNvSpPr>
          <p:nvPr>
            <p:ph type="ftr" sz="quarter" idx="11"/>
          </p:nvPr>
        </p:nvSpPr>
        <p:spPr/>
        <p:txBody>
          <a:bodyPr/>
          <a:lstStyle>
            <a:lvl1pPr>
              <a:defRPr/>
            </a:lvl1pPr>
          </a:lstStyle>
          <a:p>
            <a:pPr>
              <a:defRPr/>
            </a:pPr>
            <a:endParaRPr lang="cs-CZ"/>
          </a:p>
        </p:txBody>
      </p:sp>
      <p:sp>
        <p:nvSpPr>
          <p:cNvPr id="7" name="Zástupný symbol pro číslo snímku 5">
            <a:extLst>
              <a:ext uri="{FF2B5EF4-FFF2-40B4-BE49-F238E27FC236}">
                <a16:creationId xmlns:a16="http://schemas.microsoft.com/office/drawing/2014/main" id="{2561D926-E320-9E93-6872-BF995D0534C6}"/>
              </a:ext>
            </a:extLst>
          </p:cNvPr>
          <p:cNvSpPr>
            <a:spLocks noGrp="1"/>
          </p:cNvSpPr>
          <p:nvPr>
            <p:ph type="sldNum" sz="quarter" idx="12"/>
          </p:nvPr>
        </p:nvSpPr>
        <p:spPr/>
        <p:txBody>
          <a:bodyPr/>
          <a:lstStyle>
            <a:lvl1pPr>
              <a:defRPr/>
            </a:lvl1pPr>
          </a:lstStyle>
          <a:p>
            <a:fld id="{7C393EB1-C164-9747-BFC9-574BBDDB7455}" type="slidenum">
              <a:rPr lang="cs-CZ" altLang="cs-CZ"/>
              <a:pPr/>
              <a:t>‹#›</a:t>
            </a:fld>
            <a:endParaRPr lang="cs-CZ" altLang="cs-CZ"/>
          </a:p>
        </p:txBody>
      </p:sp>
    </p:spTree>
    <p:extLst>
      <p:ext uri="{BB962C8B-B14F-4D97-AF65-F5344CB8AC3E}">
        <p14:creationId xmlns:p14="http://schemas.microsoft.com/office/powerpoint/2010/main" val="1955006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3669834" y="16004223"/>
            <a:ext cx="11233785" cy="1889389"/>
          </a:xfrm>
        </p:spPr>
        <p:txBody>
          <a:bodyPr anchor="b"/>
          <a:lstStyle>
            <a:lvl1pPr algn="l">
              <a:defRPr sz="5200" b="1"/>
            </a:lvl1pPr>
          </a:lstStyle>
          <a:p>
            <a:r>
              <a:rPr lang="cs-CZ"/>
              <a:t>Click to edit the master title style.</a:t>
            </a:r>
          </a:p>
        </p:txBody>
      </p:sp>
      <p:sp>
        <p:nvSpPr>
          <p:cNvPr id="3" name="Zástupný symbol pro obrázek 2"/>
          <p:cNvSpPr>
            <a:spLocks noGrp="1"/>
          </p:cNvSpPr>
          <p:nvPr>
            <p:ph type="pic" idx="1"/>
          </p:nvPr>
        </p:nvSpPr>
        <p:spPr>
          <a:xfrm>
            <a:off x="3669834" y="2042867"/>
            <a:ext cx="11233785" cy="13717905"/>
          </a:xfrm>
        </p:spPr>
        <p:txBody>
          <a:bodyPr rtlCol="0">
            <a:normAutofit/>
          </a:bodyPr>
          <a:lstStyle>
            <a:lvl1pPr marL="0" indent="0">
              <a:buNone/>
              <a:defRPr sz="8300"/>
            </a:lvl1pPr>
            <a:lvl2pPr marL="1188171" indent="0">
              <a:buNone/>
              <a:defRPr sz="7300"/>
            </a:lvl2pPr>
            <a:lvl3pPr marL="2376343" indent="0">
              <a:buNone/>
              <a:defRPr sz="6200"/>
            </a:lvl3pPr>
            <a:lvl4pPr marL="3564514" indent="0">
              <a:buNone/>
              <a:defRPr sz="5200"/>
            </a:lvl4pPr>
            <a:lvl5pPr marL="4752685" indent="0">
              <a:buNone/>
              <a:defRPr sz="5200"/>
            </a:lvl5pPr>
            <a:lvl6pPr marL="5940857" indent="0">
              <a:buNone/>
              <a:defRPr sz="5200"/>
            </a:lvl6pPr>
            <a:lvl7pPr marL="7129028" indent="0">
              <a:buNone/>
              <a:defRPr sz="5200"/>
            </a:lvl7pPr>
            <a:lvl8pPr marL="8317200" indent="0">
              <a:buNone/>
              <a:defRPr sz="5200"/>
            </a:lvl8pPr>
            <a:lvl9pPr marL="9505371" indent="0">
              <a:buNone/>
              <a:defRPr sz="5200"/>
            </a:lvl9pPr>
          </a:lstStyle>
          <a:p>
            <a:pPr lvl="0"/>
            <a:endParaRPr lang="cs-CZ" noProof="0"/>
          </a:p>
        </p:txBody>
      </p:sp>
      <p:sp>
        <p:nvSpPr>
          <p:cNvPr id="4" name="Zástupný symbol pro text 3"/>
          <p:cNvSpPr>
            <a:spLocks noGrp="1"/>
          </p:cNvSpPr>
          <p:nvPr>
            <p:ph type="body" sz="half" idx="2"/>
          </p:nvPr>
        </p:nvSpPr>
        <p:spPr>
          <a:xfrm>
            <a:off x="3669834" y="17893612"/>
            <a:ext cx="11233785" cy="2683246"/>
          </a:xfrm>
        </p:spPr>
        <p:txBody>
          <a:bodyPr/>
          <a:lstStyle>
            <a:lvl1pPr marL="0" indent="0">
              <a:buNone/>
              <a:defRPr sz="3600"/>
            </a:lvl1pPr>
            <a:lvl2pPr marL="1188171" indent="0">
              <a:buNone/>
              <a:defRPr sz="3100"/>
            </a:lvl2pPr>
            <a:lvl3pPr marL="2376343" indent="0">
              <a:buNone/>
              <a:defRPr sz="2600"/>
            </a:lvl3pPr>
            <a:lvl4pPr marL="3564514" indent="0">
              <a:buNone/>
              <a:defRPr sz="2300"/>
            </a:lvl4pPr>
            <a:lvl5pPr marL="4752685" indent="0">
              <a:buNone/>
              <a:defRPr sz="2300"/>
            </a:lvl5pPr>
            <a:lvl6pPr marL="5940857" indent="0">
              <a:buNone/>
              <a:defRPr sz="2300"/>
            </a:lvl6pPr>
            <a:lvl7pPr marL="7129028" indent="0">
              <a:buNone/>
              <a:defRPr sz="2300"/>
            </a:lvl7pPr>
            <a:lvl8pPr marL="8317200" indent="0">
              <a:buNone/>
              <a:defRPr sz="2300"/>
            </a:lvl8pPr>
            <a:lvl9pPr marL="9505371" indent="0">
              <a:buNone/>
              <a:defRPr sz="2300"/>
            </a:lvl9pPr>
          </a:lstStyle>
          <a:p>
            <a:pPr lvl="0"/>
            <a:r>
              <a:rPr lang="cs-CZ"/>
              <a:t>Click to edit the master text styles.</a:t>
            </a:r>
          </a:p>
        </p:txBody>
      </p:sp>
      <p:sp>
        <p:nvSpPr>
          <p:cNvPr id="5" name="Zástupný symbol pro datum 3">
            <a:extLst>
              <a:ext uri="{FF2B5EF4-FFF2-40B4-BE49-F238E27FC236}">
                <a16:creationId xmlns:a16="http://schemas.microsoft.com/office/drawing/2014/main" id="{0C613DE4-3A76-7130-753D-20A54CB6F171}"/>
              </a:ext>
            </a:extLst>
          </p:cNvPr>
          <p:cNvSpPr>
            <a:spLocks noGrp="1"/>
          </p:cNvSpPr>
          <p:nvPr>
            <p:ph type="dt" sz="half" idx="10"/>
          </p:nvPr>
        </p:nvSpPr>
        <p:spPr/>
        <p:txBody>
          <a:bodyPr/>
          <a:lstStyle>
            <a:lvl1pPr>
              <a:defRPr/>
            </a:lvl1pPr>
          </a:lstStyle>
          <a:p>
            <a:pPr>
              <a:defRPr/>
            </a:pPr>
            <a:fld id="{31610274-C829-0D48-9BE0-44A897744BCC}" type="datetimeFigureOut">
              <a:rPr lang="cs-CZ"/>
              <a:pPr>
                <a:defRPr/>
              </a:pPr>
              <a:t>13.09.2026</a:t>
            </a:fld>
            <a:endParaRPr lang="cs-CZ"/>
          </a:p>
        </p:txBody>
      </p:sp>
      <p:sp>
        <p:nvSpPr>
          <p:cNvPr id="6" name="Zástupný symbol pro zápatí 4">
            <a:extLst>
              <a:ext uri="{FF2B5EF4-FFF2-40B4-BE49-F238E27FC236}">
                <a16:creationId xmlns:a16="http://schemas.microsoft.com/office/drawing/2014/main" id="{DF676B1F-F05A-8871-D322-0EA215FB5028}"/>
              </a:ext>
            </a:extLst>
          </p:cNvPr>
          <p:cNvSpPr>
            <a:spLocks noGrp="1"/>
          </p:cNvSpPr>
          <p:nvPr>
            <p:ph type="ftr" sz="quarter" idx="11"/>
          </p:nvPr>
        </p:nvSpPr>
        <p:spPr/>
        <p:txBody>
          <a:bodyPr/>
          <a:lstStyle>
            <a:lvl1pPr>
              <a:defRPr/>
            </a:lvl1pPr>
          </a:lstStyle>
          <a:p>
            <a:pPr>
              <a:defRPr/>
            </a:pPr>
            <a:endParaRPr lang="cs-CZ"/>
          </a:p>
        </p:txBody>
      </p:sp>
      <p:sp>
        <p:nvSpPr>
          <p:cNvPr id="7" name="Zástupný symbol pro číslo snímku 5">
            <a:extLst>
              <a:ext uri="{FF2B5EF4-FFF2-40B4-BE49-F238E27FC236}">
                <a16:creationId xmlns:a16="http://schemas.microsoft.com/office/drawing/2014/main" id="{81FB95B3-AAB3-32C5-1B58-7D3053018C79}"/>
              </a:ext>
            </a:extLst>
          </p:cNvPr>
          <p:cNvSpPr>
            <a:spLocks noGrp="1"/>
          </p:cNvSpPr>
          <p:nvPr>
            <p:ph type="sldNum" sz="quarter" idx="12"/>
          </p:nvPr>
        </p:nvSpPr>
        <p:spPr/>
        <p:txBody>
          <a:bodyPr/>
          <a:lstStyle>
            <a:lvl1pPr>
              <a:defRPr/>
            </a:lvl1pPr>
          </a:lstStyle>
          <a:p>
            <a:fld id="{F251320B-8A87-3E4E-BCA8-F8DD279EA617}" type="slidenum">
              <a:rPr lang="cs-CZ" altLang="cs-CZ"/>
              <a:pPr/>
              <a:t>‹#›</a:t>
            </a:fld>
            <a:endParaRPr lang="cs-CZ" altLang="cs-CZ"/>
          </a:p>
        </p:txBody>
      </p:sp>
    </p:spTree>
    <p:extLst>
      <p:ext uri="{BB962C8B-B14F-4D97-AF65-F5344CB8AC3E}">
        <p14:creationId xmlns:p14="http://schemas.microsoft.com/office/powerpoint/2010/main" val="290429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Click to edit the master title style.</a:t>
            </a:r>
          </a:p>
        </p:txBody>
      </p:sp>
      <p:sp>
        <p:nvSpPr>
          <p:cNvPr id="3" name="Zástupný symbol pro svislý text 2"/>
          <p:cNvSpPr>
            <a:spLocks noGrp="1"/>
          </p:cNvSpPr>
          <p:nvPr>
            <p:ph type="body" orient="vert" idx="1"/>
          </p:nvPr>
        </p:nvSpPr>
        <p:spPr/>
        <p:txBody>
          <a:bodyPr vert="eaVert"/>
          <a:lstStyle/>
          <a:p>
            <a:pPr lvl="0"/>
            <a:r>
              <a:rPr lang="cs-CZ"/>
              <a:t>Click to edit the master text styles.</a:t>
            </a:r>
          </a:p>
          <a:p>
            <a:pPr lvl="1"/>
            <a:r>
              <a:rPr lang="cs-CZ"/>
              <a:t>Second level</a:t>
            </a:r>
          </a:p>
          <a:p>
            <a:pPr lvl="2"/>
            <a:r>
              <a:rPr lang="cs-CZ"/>
              <a:t>Third level</a:t>
            </a:r>
          </a:p>
          <a:p>
            <a:pPr lvl="3"/>
            <a:r>
              <a:rPr lang="cs-CZ"/>
              <a:t>Fourth level</a:t>
            </a:r>
          </a:p>
          <a:p>
            <a:pPr lvl="4"/>
            <a:r>
              <a:rPr lang="cs-CZ"/>
              <a:t>Fifth level</a:t>
            </a:r>
          </a:p>
        </p:txBody>
      </p:sp>
      <p:sp>
        <p:nvSpPr>
          <p:cNvPr id="4" name="Zástupný symbol pro datum 3">
            <a:extLst>
              <a:ext uri="{FF2B5EF4-FFF2-40B4-BE49-F238E27FC236}">
                <a16:creationId xmlns:a16="http://schemas.microsoft.com/office/drawing/2014/main" id="{599852C2-608B-2A69-A041-A67D7A6C7F95}"/>
              </a:ext>
            </a:extLst>
          </p:cNvPr>
          <p:cNvSpPr>
            <a:spLocks noGrp="1"/>
          </p:cNvSpPr>
          <p:nvPr>
            <p:ph type="dt" sz="half" idx="10"/>
          </p:nvPr>
        </p:nvSpPr>
        <p:spPr/>
        <p:txBody>
          <a:bodyPr/>
          <a:lstStyle>
            <a:lvl1pPr>
              <a:defRPr/>
            </a:lvl1pPr>
          </a:lstStyle>
          <a:p>
            <a:pPr>
              <a:defRPr/>
            </a:pPr>
            <a:fld id="{8B703535-560F-9549-9E4B-E55DADC49D2C}" type="datetimeFigureOut">
              <a:rPr lang="cs-CZ"/>
              <a:pPr>
                <a:defRPr/>
              </a:pPr>
              <a:t>13.09.2026</a:t>
            </a:fld>
            <a:endParaRPr lang="cs-CZ"/>
          </a:p>
        </p:txBody>
      </p:sp>
      <p:sp>
        <p:nvSpPr>
          <p:cNvPr id="5" name="Zástupný symbol pro zápatí 4">
            <a:extLst>
              <a:ext uri="{FF2B5EF4-FFF2-40B4-BE49-F238E27FC236}">
                <a16:creationId xmlns:a16="http://schemas.microsoft.com/office/drawing/2014/main" id="{1BA5405B-305A-DED3-A257-CB94A9832CE7}"/>
              </a:ext>
            </a:extLst>
          </p:cNvPr>
          <p:cNvSpPr>
            <a:spLocks noGrp="1"/>
          </p:cNvSpPr>
          <p:nvPr>
            <p:ph type="ftr" sz="quarter" idx="11"/>
          </p:nvPr>
        </p:nvSpPr>
        <p:spPr/>
        <p:txBody>
          <a:bodyPr/>
          <a:lstStyle>
            <a:lvl1pPr>
              <a:defRPr/>
            </a:lvl1pPr>
          </a:lstStyle>
          <a:p>
            <a:pPr>
              <a:defRPr/>
            </a:pPr>
            <a:endParaRPr lang="cs-CZ"/>
          </a:p>
        </p:txBody>
      </p:sp>
      <p:sp>
        <p:nvSpPr>
          <p:cNvPr id="6" name="Zástupný symbol pro číslo snímku 5">
            <a:extLst>
              <a:ext uri="{FF2B5EF4-FFF2-40B4-BE49-F238E27FC236}">
                <a16:creationId xmlns:a16="http://schemas.microsoft.com/office/drawing/2014/main" id="{6A6D9AE2-F0FC-4A6A-4858-406B1AB83845}"/>
              </a:ext>
            </a:extLst>
          </p:cNvPr>
          <p:cNvSpPr>
            <a:spLocks noGrp="1"/>
          </p:cNvSpPr>
          <p:nvPr>
            <p:ph type="sldNum" sz="quarter" idx="12"/>
          </p:nvPr>
        </p:nvSpPr>
        <p:spPr/>
        <p:txBody>
          <a:bodyPr/>
          <a:lstStyle>
            <a:lvl1pPr>
              <a:defRPr/>
            </a:lvl1pPr>
          </a:lstStyle>
          <a:p>
            <a:fld id="{D35EA55A-8B1F-C34C-A882-207689B5888A}" type="slidenum">
              <a:rPr lang="cs-CZ" altLang="cs-CZ"/>
              <a:pPr/>
              <a:t>‹#›</a:t>
            </a:fld>
            <a:endParaRPr lang="cs-CZ" altLang="cs-CZ"/>
          </a:p>
        </p:txBody>
      </p:sp>
    </p:spTree>
    <p:extLst>
      <p:ext uri="{BB962C8B-B14F-4D97-AF65-F5344CB8AC3E}">
        <p14:creationId xmlns:p14="http://schemas.microsoft.com/office/powerpoint/2010/main" val="2338024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27795169" y="3053717"/>
            <a:ext cx="8623619" cy="65033031"/>
          </a:xfrm>
        </p:spPr>
        <p:txBody>
          <a:bodyPr vert="eaVert"/>
          <a:lstStyle/>
          <a:p>
            <a:r>
              <a:rPr lang="cs-CZ"/>
              <a:t>Click to edit the master title style.</a:t>
            </a:r>
          </a:p>
        </p:txBody>
      </p:sp>
      <p:sp>
        <p:nvSpPr>
          <p:cNvPr id="3" name="Zástupný symbol pro svislý text 2"/>
          <p:cNvSpPr>
            <a:spLocks noGrp="1"/>
          </p:cNvSpPr>
          <p:nvPr>
            <p:ph type="body" orient="vert" idx="1"/>
          </p:nvPr>
        </p:nvSpPr>
        <p:spPr>
          <a:xfrm>
            <a:off x="1917805" y="3053717"/>
            <a:ext cx="25565313" cy="65033031"/>
          </a:xfrm>
        </p:spPr>
        <p:txBody>
          <a:bodyPr vert="eaVert"/>
          <a:lstStyle/>
          <a:p>
            <a:pPr lvl="0"/>
            <a:r>
              <a:rPr lang="cs-CZ"/>
              <a:t>Click to edit the master text styles.</a:t>
            </a:r>
          </a:p>
          <a:p>
            <a:pPr lvl="1"/>
            <a:r>
              <a:rPr lang="cs-CZ"/>
              <a:t>Second level</a:t>
            </a:r>
          </a:p>
          <a:p>
            <a:pPr lvl="2"/>
            <a:r>
              <a:rPr lang="cs-CZ"/>
              <a:t>Third level</a:t>
            </a:r>
          </a:p>
          <a:p>
            <a:pPr lvl="3"/>
            <a:r>
              <a:rPr lang="cs-CZ"/>
              <a:t>Fourth level</a:t>
            </a:r>
          </a:p>
          <a:p>
            <a:pPr lvl="4"/>
            <a:r>
              <a:rPr lang="cs-CZ"/>
              <a:t>Fifth level</a:t>
            </a:r>
          </a:p>
        </p:txBody>
      </p:sp>
      <p:sp>
        <p:nvSpPr>
          <p:cNvPr id="4" name="Zástupný symbol pro datum 3">
            <a:extLst>
              <a:ext uri="{FF2B5EF4-FFF2-40B4-BE49-F238E27FC236}">
                <a16:creationId xmlns:a16="http://schemas.microsoft.com/office/drawing/2014/main" id="{C7382AAE-6072-8326-ACA1-ED9121CACFE4}"/>
              </a:ext>
            </a:extLst>
          </p:cNvPr>
          <p:cNvSpPr>
            <a:spLocks noGrp="1"/>
          </p:cNvSpPr>
          <p:nvPr>
            <p:ph type="dt" sz="half" idx="10"/>
          </p:nvPr>
        </p:nvSpPr>
        <p:spPr/>
        <p:txBody>
          <a:bodyPr/>
          <a:lstStyle>
            <a:lvl1pPr>
              <a:defRPr/>
            </a:lvl1pPr>
          </a:lstStyle>
          <a:p>
            <a:pPr>
              <a:defRPr/>
            </a:pPr>
            <a:fld id="{115B7ECE-C9A4-6045-A6FB-9921A2EBA5B0}" type="datetimeFigureOut">
              <a:rPr lang="cs-CZ"/>
              <a:pPr>
                <a:defRPr/>
              </a:pPr>
              <a:t>13.09.2026</a:t>
            </a:fld>
            <a:endParaRPr lang="cs-CZ"/>
          </a:p>
        </p:txBody>
      </p:sp>
      <p:sp>
        <p:nvSpPr>
          <p:cNvPr id="5" name="Zástupný symbol pro zápatí 4">
            <a:extLst>
              <a:ext uri="{FF2B5EF4-FFF2-40B4-BE49-F238E27FC236}">
                <a16:creationId xmlns:a16="http://schemas.microsoft.com/office/drawing/2014/main" id="{74A36A86-C486-108F-3269-C067C2D65C72}"/>
              </a:ext>
            </a:extLst>
          </p:cNvPr>
          <p:cNvSpPr>
            <a:spLocks noGrp="1"/>
          </p:cNvSpPr>
          <p:nvPr>
            <p:ph type="ftr" sz="quarter" idx="11"/>
          </p:nvPr>
        </p:nvSpPr>
        <p:spPr/>
        <p:txBody>
          <a:bodyPr/>
          <a:lstStyle>
            <a:lvl1pPr>
              <a:defRPr/>
            </a:lvl1pPr>
          </a:lstStyle>
          <a:p>
            <a:pPr>
              <a:defRPr/>
            </a:pPr>
            <a:endParaRPr lang="cs-CZ"/>
          </a:p>
        </p:txBody>
      </p:sp>
      <p:sp>
        <p:nvSpPr>
          <p:cNvPr id="6" name="Zástupný symbol pro číslo snímku 5">
            <a:extLst>
              <a:ext uri="{FF2B5EF4-FFF2-40B4-BE49-F238E27FC236}">
                <a16:creationId xmlns:a16="http://schemas.microsoft.com/office/drawing/2014/main" id="{878EEE19-B34C-244B-0AD2-C68462A0CF70}"/>
              </a:ext>
            </a:extLst>
          </p:cNvPr>
          <p:cNvSpPr>
            <a:spLocks noGrp="1"/>
          </p:cNvSpPr>
          <p:nvPr>
            <p:ph type="sldNum" sz="quarter" idx="12"/>
          </p:nvPr>
        </p:nvSpPr>
        <p:spPr/>
        <p:txBody>
          <a:bodyPr/>
          <a:lstStyle>
            <a:lvl1pPr>
              <a:defRPr/>
            </a:lvl1pPr>
          </a:lstStyle>
          <a:p>
            <a:fld id="{E98622F2-BF25-B243-AD22-90744E29DCF9}" type="slidenum">
              <a:rPr lang="cs-CZ" altLang="cs-CZ"/>
              <a:pPr/>
              <a:t>‹#›</a:t>
            </a:fld>
            <a:endParaRPr lang="cs-CZ" altLang="cs-CZ"/>
          </a:p>
        </p:txBody>
      </p:sp>
    </p:spTree>
    <p:extLst>
      <p:ext uri="{BB962C8B-B14F-4D97-AF65-F5344CB8AC3E}">
        <p14:creationId xmlns:p14="http://schemas.microsoft.com/office/powerpoint/2010/main" val="1740508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Zástupný symbol pro nadpis 1">
            <a:extLst>
              <a:ext uri="{FF2B5EF4-FFF2-40B4-BE49-F238E27FC236}">
                <a16:creationId xmlns:a16="http://schemas.microsoft.com/office/drawing/2014/main" id="{40498FCD-B792-361A-27E9-A7EBE4386901}"/>
              </a:ext>
            </a:extLst>
          </p:cNvPr>
          <p:cNvSpPr>
            <a:spLocks noGrp="1"/>
          </p:cNvSpPr>
          <p:nvPr>
            <p:ph type="title"/>
          </p:nvPr>
        </p:nvSpPr>
        <p:spPr bwMode="auto">
          <a:xfrm>
            <a:off x="936625" y="915988"/>
            <a:ext cx="1684972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37634" tIns="118817" rIns="237634" bIns="118817" numCol="1" anchor="ctr" anchorCtr="0" compatLnSpc="1">
            <a:prstTxWarp prst="textNoShape">
              <a:avLst/>
            </a:prstTxWarp>
          </a:bodyPr>
          <a:lstStyle/>
          <a:p>
            <a:pPr lvl="0"/>
            <a:r>
              <a:rPr lang="cs-CZ" altLang="cs-CZ"/>
              <a:t>Click to edit the master title style.</a:t>
            </a:r>
          </a:p>
        </p:txBody>
      </p:sp>
      <p:sp>
        <p:nvSpPr>
          <p:cNvPr id="1027" name="Zástupný symbol pro text 2">
            <a:extLst>
              <a:ext uri="{FF2B5EF4-FFF2-40B4-BE49-F238E27FC236}">
                <a16:creationId xmlns:a16="http://schemas.microsoft.com/office/drawing/2014/main" id="{02172BE2-363D-B33C-B534-4D478B34529E}"/>
              </a:ext>
            </a:extLst>
          </p:cNvPr>
          <p:cNvSpPr>
            <a:spLocks noGrp="1"/>
          </p:cNvSpPr>
          <p:nvPr>
            <p:ph type="body" idx="1"/>
          </p:nvPr>
        </p:nvSpPr>
        <p:spPr bwMode="auto">
          <a:xfrm>
            <a:off x="936625" y="5334000"/>
            <a:ext cx="16849725" cy="150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37634" tIns="118817" rIns="237634" bIns="118817" numCol="1" anchor="t" anchorCtr="0" compatLnSpc="1">
            <a:prstTxWarp prst="textNoShape">
              <a:avLst/>
            </a:prstTxWarp>
          </a:bodyPr>
          <a:lstStyle/>
          <a:p>
            <a:pPr lvl="0"/>
            <a:r>
              <a:rPr lang="cs-CZ" altLang="cs-CZ"/>
              <a:t>Click to edit the master text styles.</a:t>
            </a:r>
          </a:p>
          <a:p>
            <a:pPr lvl="1"/>
            <a:r>
              <a:rPr lang="cs-CZ" altLang="cs-CZ"/>
              <a:t>Second level</a:t>
            </a:r>
          </a:p>
          <a:p>
            <a:pPr lvl="2"/>
            <a:r>
              <a:rPr lang="cs-CZ" altLang="cs-CZ"/>
              <a:t>Third level</a:t>
            </a:r>
          </a:p>
          <a:p>
            <a:pPr lvl="3"/>
            <a:r>
              <a:rPr lang="cs-CZ" altLang="cs-CZ"/>
              <a:t>Fourth level</a:t>
            </a:r>
          </a:p>
          <a:p>
            <a:pPr lvl="4"/>
            <a:r>
              <a:rPr lang="cs-CZ" altLang="cs-CZ"/>
              <a:t>Fifth level</a:t>
            </a:r>
          </a:p>
        </p:txBody>
      </p:sp>
      <p:sp>
        <p:nvSpPr>
          <p:cNvPr id="4" name="Zástupný symbol pro datum 3">
            <a:extLst>
              <a:ext uri="{FF2B5EF4-FFF2-40B4-BE49-F238E27FC236}">
                <a16:creationId xmlns:a16="http://schemas.microsoft.com/office/drawing/2014/main" id="{0E5C0697-4EC9-DFF0-F2B6-3C2152C01661}"/>
              </a:ext>
            </a:extLst>
          </p:cNvPr>
          <p:cNvSpPr>
            <a:spLocks noGrp="1"/>
          </p:cNvSpPr>
          <p:nvPr>
            <p:ph type="dt" sz="half" idx="2"/>
          </p:nvPr>
        </p:nvSpPr>
        <p:spPr>
          <a:xfrm>
            <a:off x="936625" y="21191538"/>
            <a:ext cx="4368800" cy="1216025"/>
          </a:xfrm>
          <a:prstGeom prst="rect">
            <a:avLst/>
          </a:prstGeom>
        </p:spPr>
        <p:txBody>
          <a:bodyPr vert="horz" lIns="237634" tIns="118817" rIns="237634" bIns="118817" rtlCol="0" anchor="ctr"/>
          <a:lstStyle>
            <a:lvl1pPr algn="l" defTabSz="2376343" eaLnBrk="1" fontAlgn="auto" hangingPunct="1">
              <a:spcBef>
                <a:spcPts val="0"/>
              </a:spcBef>
              <a:spcAft>
                <a:spcPts val="0"/>
              </a:spcAft>
              <a:defRPr sz="3100">
                <a:solidFill>
                  <a:schemeClr val="tx1">
                    <a:tint val="75000"/>
                  </a:schemeClr>
                </a:solidFill>
                <a:latin typeface="+mn-lt"/>
                <a:cs typeface="+mn-cs"/>
              </a:defRPr>
            </a:lvl1pPr>
          </a:lstStyle>
          <a:p>
            <a:pPr>
              <a:defRPr/>
            </a:pPr>
            <a:fld id="{76F3EEBB-2D1A-0745-AEB4-62DA2FC2A030}" type="datetimeFigureOut">
              <a:rPr lang="cs-CZ"/>
              <a:pPr>
                <a:defRPr/>
              </a:pPr>
              <a:t>13.09.2026</a:t>
            </a:fld>
            <a:endParaRPr lang="cs-CZ"/>
          </a:p>
        </p:txBody>
      </p:sp>
      <p:sp>
        <p:nvSpPr>
          <p:cNvPr id="5" name="Zástupný symbol pro zápatí 4">
            <a:extLst>
              <a:ext uri="{FF2B5EF4-FFF2-40B4-BE49-F238E27FC236}">
                <a16:creationId xmlns:a16="http://schemas.microsoft.com/office/drawing/2014/main" id="{6215A807-072A-9F85-1F7C-89C3698F2C65}"/>
              </a:ext>
            </a:extLst>
          </p:cNvPr>
          <p:cNvSpPr>
            <a:spLocks noGrp="1"/>
          </p:cNvSpPr>
          <p:nvPr>
            <p:ph type="ftr" sz="quarter" idx="3"/>
          </p:nvPr>
        </p:nvSpPr>
        <p:spPr>
          <a:xfrm>
            <a:off x="6397625" y="21191538"/>
            <a:ext cx="5927725" cy="1216025"/>
          </a:xfrm>
          <a:prstGeom prst="rect">
            <a:avLst/>
          </a:prstGeom>
        </p:spPr>
        <p:txBody>
          <a:bodyPr vert="horz" lIns="237634" tIns="118817" rIns="237634" bIns="118817" rtlCol="0" anchor="ctr"/>
          <a:lstStyle>
            <a:lvl1pPr algn="ctr" defTabSz="2376343" eaLnBrk="1" fontAlgn="auto" hangingPunct="1">
              <a:spcBef>
                <a:spcPts val="0"/>
              </a:spcBef>
              <a:spcAft>
                <a:spcPts val="0"/>
              </a:spcAft>
              <a:defRPr sz="3100">
                <a:solidFill>
                  <a:schemeClr val="tx1">
                    <a:tint val="75000"/>
                  </a:schemeClr>
                </a:solidFill>
                <a:latin typeface="+mn-lt"/>
                <a:cs typeface="+mn-cs"/>
              </a:defRPr>
            </a:lvl1pPr>
          </a:lstStyle>
          <a:p>
            <a:pPr>
              <a:defRPr/>
            </a:pPr>
            <a:endParaRPr lang="cs-CZ"/>
          </a:p>
        </p:txBody>
      </p:sp>
      <p:sp>
        <p:nvSpPr>
          <p:cNvPr id="6" name="Zástupný symbol pro číslo snímku 5">
            <a:extLst>
              <a:ext uri="{FF2B5EF4-FFF2-40B4-BE49-F238E27FC236}">
                <a16:creationId xmlns:a16="http://schemas.microsoft.com/office/drawing/2014/main" id="{0F42CF31-6477-5C55-9F68-A4913B543E0D}"/>
              </a:ext>
            </a:extLst>
          </p:cNvPr>
          <p:cNvSpPr>
            <a:spLocks noGrp="1"/>
          </p:cNvSpPr>
          <p:nvPr>
            <p:ph type="sldNum" sz="quarter" idx="4"/>
          </p:nvPr>
        </p:nvSpPr>
        <p:spPr>
          <a:xfrm>
            <a:off x="13417550" y="21191538"/>
            <a:ext cx="4368800" cy="1216025"/>
          </a:xfrm>
          <a:prstGeom prst="rect">
            <a:avLst/>
          </a:prstGeom>
        </p:spPr>
        <p:txBody>
          <a:bodyPr vert="horz" wrap="square" lIns="237634" tIns="118817" rIns="237634" bIns="118817" numCol="1" anchor="ctr" anchorCtr="0" compatLnSpc="1">
            <a:prstTxWarp prst="textNoShape">
              <a:avLst/>
            </a:prstTxWarp>
          </a:bodyPr>
          <a:lstStyle>
            <a:lvl1pPr algn="r" eaLnBrk="1" hangingPunct="1">
              <a:defRPr sz="3100">
                <a:solidFill>
                  <a:srgbClr val="898989"/>
                </a:solidFill>
                <a:latin typeface="Calibri" panose="020F0502020204030204" pitchFamily="34" charset="0"/>
              </a:defRPr>
            </a:lvl1pPr>
          </a:lstStyle>
          <a:p>
            <a:fld id="{182EE3FA-1DB0-904E-92BF-7CCEA94DAF26}" type="slidenum">
              <a:rPr lang="cs-CZ" altLang="cs-CZ"/>
              <a:pPr/>
              <a:t>‹#›</a:t>
            </a:fld>
            <a:endParaRPr lang="cs-CZ" alt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374900" rtl="0" eaLnBrk="0" fontAlgn="base" hangingPunct="0">
        <a:spcBef>
          <a:spcPct val="0"/>
        </a:spcBef>
        <a:spcAft>
          <a:spcPct val="0"/>
        </a:spcAft>
        <a:defRPr sz="11400" kern="1200">
          <a:solidFill>
            <a:schemeClr val="tx1"/>
          </a:solidFill>
          <a:latin typeface="+mj-lt"/>
          <a:ea typeface="+mj-ea"/>
          <a:cs typeface="+mj-cs"/>
        </a:defRPr>
      </a:lvl1pPr>
      <a:lvl2pPr algn="ctr" defTabSz="2374900" rtl="0" eaLnBrk="0" fontAlgn="base" hangingPunct="0">
        <a:spcBef>
          <a:spcPct val="0"/>
        </a:spcBef>
        <a:spcAft>
          <a:spcPct val="0"/>
        </a:spcAft>
        <a:defRPr sz="11400">
          <a:solidFill>
            <a:schemeClr val="tx1"/>
          </a:solidFill>
          <a:latin typeface="Calibri" pitchFamily="34" charset="0"/>
        </a:defRPr>
      </a:lvl2pPr>
      <a:lvl3pPr algn="ctr" defTabSz="2374900" rtl="0" eaLnBrk="0" fontAlgn="base" hangingPunct="0">
        <a:spcBef>
          <a:spcPct val="0"/>
        </a:spcBef>
        <a:spcAft>
          <a:spcPct val="0"/>
        </a:spcAft>
        <a:defRPr sz="11400">
          <a:solidFill>
            <a:schemeClr val="tx1"/>
          </a:solidFill>
          <a:latin typeface="Calibri" pitchFamily="34" charset="0"/>
        </a:defRPr>
      </a:lvl3pPr>
      <a:lvl4pPr algn="ctr" defTabSz="2374900" rtl="0" eaLnBrk="0" fontAlgn="base" hangingPunct="0">
        <a:spcBef>
          <a:spcPct val="0"/>
        </a:spcBef>
        <a:spcAft>
          <a:spcPct val="0"/>
        </a:spcAft>
        <a:defRPr sz="11400">
          <a:solidFill>
            <a:schemeClr val="tx1"/>
          </a:solidFill>
          <a:latin typeface="Calibri" pitchFamily="34" charset="0"/>
        </a:defRPr>
      </a:lvl4pPr>
      <a:lvl5pPr algn="ctr" defTabSz="2374900" rtl="0" eaLnBrk="0" fontAlgn="base" hangingPunct="0">
        <a:spcBef>
          <a:spcPct val="0"/>
        </a:spcBef>
        <a:spcAft>
          <a:spcPct val="0"/>
        </a:spcAft>
        <a:defRPr sz="11400">
          <a:solidFill>
            <a:schemeClr val="tx1"/>
          </a:solidFill>
          <a:latin typeface="Calibri" pitchFamily="34" charset="0"/>
        </a:defRPr>
      </a:lvl5pPr>
      <a:lvl6pPr marL="457200" algn="ctr" defTabSz="2374900" rtl="0" fontAlgn="base">
        <a:spcBef>
          <a:spcPct val="0"/>
        </a:spcBef>
        <a:spcAft>
          <a:spcPct val="0"/>
        </a:spcAft>
        <a:defRPr sz="11400">
          <a:solidFill>
            <a:schemeClr val="tx1"/>
          </a:solidFill>
          <a:latin typeface="Calibri" pitchFamily="34" charset="0"/>
        </a:defRPr>
      </a:lvl6pPr>
      <a:lvl7pPr marL="914400" algn="ctr" defTabSz="2374900" rtl="0" fontAlgn="base">
        <a:spcBef>
          <a:spcPct val="0"/>
        </a:spcBef>
        <a:spcAft>
          <a:spcPct val="0"/>
        </a:spcAft>
        <a:defRPr sz="11400">
          <a:solidFill>
            <a:schemeClr val="tx1"/>
          </a:solidFill>
          <a:latin typeface="Calibri" pitchFamily="34" charset="0"/>
        </a:defRPr>
      </a:lvl7pPr>
      <a:lvl8pPr marL="1371600" algn="ctr" defTabSz="2374900" rtl="0" fontAlgn="base">
        <a:spcBef>
          <a:spcPct val="0"/>
        </a:spcBef>
        <a:spcAft>
          <a:spcPct val="0"/>
        </a:spcAft>
        <a:defRPr sz="11400">
          <a:solidFill>
            <a:schemeClr val="tx1"/>
          </a:solidFill>
          <a:latin typeface="Calibri" pitchFamily="34" charset="0"/>
        </a:defRPr>
      </a:lvl8pPr>
      <a:lvl9pPr marL="1828800" algn="ctr" defTabSz="2374900" rtl="0" fontAlgn="base">
        <a:spcBef>
          <a:spcPct val="0"/>
        </a:spcBef>
        <a:spcAft>
          <a:spcPct val="0"/>
        </a:spcAft>
        <a:defRPr sz="11400">
          <a:solidFill>
            <a:schemeClr val="tx1"/>
          </a:solidFill>
          <a:latin typeface="Calibri" pitchFamily="34" charset="0"/>
        </a:defRPr>
      </a:lvl9pPr>
    </p:titleStyle>
    <p:bodyStyle>
      <a:lvl1pPr marL="890588" indent="-890588" algn="l" defTabSz="2374900" rtl="0" eaLnBrk="0" fontAlgn="base" hangingPunct="0">
        <a:spcBef>
          <a:spcPct val="20000"/>
        </a:spcBef>
        <a:spcAft>
          <a:spcPct val="0"/>
        </a:spcAft>
        <a:buFont typeface="Arial" panose="020B0604020202020204" pitchFamily="34" charset="0"/>
        <a:buChar char="•"/>
        <a:defRPr sz="8300" kern="1200">
          <a:solidFill>
            <a:schemeClr val="tx1"/>
          </a:solidFill>
          <a:latin typeface="+mn-lt"/>
          <a:ea typeface="+mn-ea"/>
          <a:cs typeface="+mn-cs"/>
        </a:defRPr>
      </a:lvl1pPr>
      <a:lvl2pPr marL="1930400" indent="-741363" algn="l" defTabSz="2374900" rtl="0" eaLnBrk="0" fontAlgn="base" hangingPunct="0">
        <a:spcBef>
          <a:spcPct val="20000"/>
        </a:spcBef>
        <a:spcAft>
          <a:spcPct val="0"/>
        </a:spcAft>
        <a:buFont typeface="Arial" panose="020B0604020202020204" pitchFamily="34" charset="0"/>
        <a:buChar char="–"/>
        <a:defRPr sz="7300" kern="1200">
          <a:solidFill>
            <a:schemeClr val="tx1"/>
          </a:solidFill>
          <a:latin typeface="+mn-lt"/>
          <a:ea typeface="+mn-ea"/>
          <a:cs typeface="+mn-cs"/>
        </a:defRPr>
      </a:lvl2pPr>
      <a:lvl3pPr marL="2970213" indent="-593725" algn="l" defTabSz="2374900" rtl="0" eaLnBrk="0" fontAlgn="base" hangingPunct="0">
        <a:spcBef>
          <a:spcPct val="20000"/>
        </a:spcBef>
        <a:spcAft>
          <a:spcPct val="0"/>
        </a:spcAft>
        <a:buFont typeface="Arial" panose="020B0604020202020204" pitchFamily="34" charset="0"/>
        <a:buChar char="•"/>
        <a:defRPr sz="6200" kern="1200">
          <a:solidFill>
            <a:schemeClr val="tx1"/>
          </a:solidFill>
          <a:latin typeface="+mn-lt"/>
          <a:ea typeface="+mn-ea"/>
          <a:cs typeface="+mn-cs"/>
        </a:defRPr>
      </a:lvl3pPr>
      <a:lvl4pPr marL="4157663" indent="-593725" algn="l" defTabSz="2374900" rtl="0" eaLnBrk="0" fontAlgn="base" hangingPunct="0">
        <a:spcBef>
          <a:spcPct val="20000"/>
        </a:spcBef>
        <a:spcAft>
          <a:spcPct val="0"/>
        </a:spcAft>
        <a:buFont typeface="Arial" panose="020B0604020202020204" pitchFamily="34" charset="0"/>
        <a:buChar char="–"/>
        <a:defRPr sz="5200" kern="1200">
          <a:solidFill>
            <a:schemeClr val="tx1"/>
          </a:solidFill>
          <a:latin typeface="+mn-lt"/>
          <a:ea typeface="+mn-ea"/>
          <a:cs typeface="+mn-cs"/>
        </a:defRPr>
      </a:lvl4pPr>
      <a:lvl5pPr marL="5346700" indent="-593725" algn="l" defTabSz="2374900" rtl="0" eaLnBrk="0" fontAlgn="base" hangingPunct="0">
        <a:spcBef>
          <a:spcPct val="20000"/>
        </a:spcBef>
        <a:spcAft>
          <a:spcPct val="0"/>
        </a:spcAft>
        <a:buFont typeface="Arial" panose="020B0604020202020204" pitchFamily="34" charset="0"/>
        <a:buChar char="»"/>
        <a:defRPr sz="5200" kern="1200">
          <a:solidFill>
            <a:schemeClr val="tx1"/>
          </a:solidFill>
          <a:latin typeface="+mn-lt"/>
          <a:ea typeface="+mn-ea"/>
          <a:cs typeface="+mn-cs"/>
        </a:defRPr>
      </a:lvl5pPr>
      <a:lvl6pPr marL="6534942" indent="-594086" algn="l" defTabSz="2376343" rtl="0" eaLnBrk="1" latinLnBrk="0" hangingPunct="1">
        <a:spcBef>
          <a:spcPct val="20000"/>
        </a:spcBef>
        <a:buFont typeface="Arial" pitchFamily="34" charset="0"/>
        <a:buChar char="•"/>
        <a:defRPr sz="5200" kern="1200">
          <a:solidFill>
            <a:schemeClr val="tx1"/>
          </a:solidFill>
          <a:latin typeface="+mn-lt"/>
          <a:ea typeface="+mn-ea"/>
          <a:cs typeface="+mn-cs"/>
        </a:defRPr>
      </a:lvl6pPr>
      <a:lvl7pPr marL="7723114" indent="-594086" algn="l" defTabSz="2376343" rtl="0" eaLnBrk="1" latinLnBrk="0" hangingPunct="1">
        <a:spcBef>
          <a:spcPct val="20000"/>
        </a:spcBef>
        <a:buFont typeface="Arial" pitchFamily="34" charset="0"/>
        <a:buChar char="•"/>
        <a:defRPr sz="5200" kern="1200">
          <a:solidFill>
            <a:schemeClr val="tx1"/>
          </a:solidFill>
          <a:latin typeface="+mn-lt"/>
          <a:ea typeface="+mn-ea"/>
          <a:cs typeface="+mn-cs"/>
        </a:defRPr>
      </a:lvl7pPr>
      <a:lvl8pPr marL="8911285" indent="-594086" algn="l" defTabSz="2376343" rtl="0" eaLnBrk="1" latinLnBrk="0" hangingPunct="1">
        <a:spcBef>
          <a:spcPct val="20000"/>
        </a:spcBef>
        <a:buFont typeface="Arial" pitchFamily="34" charset="0"/>
        <a:buChar char="•"/>
        <a:defRPr sz="5200" kern="1200">
          <a:solidFill>
            <a:schemeClr val="tx1"/>
          </a:solidFill>
          <a:latin typeface="+mn-lt"/>
          <a:ea typeface="+mn-ea"/>
          <a:cs typeface="+mn-cs"/>
        </a:defRPr>
      </a:lvl8pPr>
      <a:lvl9pPr marL="10099457" indent="-594086" algn="l" defTabSz="2376343" rtl="0" eaLnBrk="1" latinLnBrk="0" hangingPunct="1">
        <a:spcBef>
          <a:spcPct val="20000"/>
        </a:spcBef>
        <a:buFont typeface="Arial" pitchFamily="34" charset="0"/>
        <a:buChar char="•"/>
        <a:defRPr sz="5200" kern="1200">
          <a:solidFill>
            <a:schemeClr val="tx1"/>
          </a:solidFill>
          <a:latin typeface="+mn-lt"/>
          <a:ea typeface="+mn-ea"/>
          <a:cs typeface="+mn-cs"/>
        </a:defRPr>
      </a:lvl9pPr>
    </p:bodyStyle>
    <p:otherStyle>
      <a:defPPr>
        <a:defRPr lang="cs-CZ"/>
      </a:defPPr>
      <a:lvl1pPr marL="0" algn="l" defTabSz="2376343" rtl="0" eaLnBrk="1" latinLnBrk="0" hangingPunct="1">
        <a:defRPr sz="4700" kern="1200">
          <a:solidFill>
            <a:schemeClr val="tx1"/>
          </a:solidFill>
          <a:latin typeface="+mn-lt"/>
          <a:ea typeface="+mn-ea"/>
          <a:cs typeface="+mn-cs"/>
        </a:defRPr>
      </a:lvl1pPr>
      <a:lvl2pPr marL="1188171" algn="l" defTabSz="2376343" rtl="0" eaLnBrk="1" latinLnBrk="0" hangingPunct="1">
        <a:defRPr sz="4700" kern="1200">
          <a:solidFill>
            <a:schemeClr val="tx1"/>
          </a:solidFill>
          <a:latin typeface="+mn-lt"/>
          <a:ea typeface="+mn-ea"/>
          <a:cs typeface="+mn-cs"/>
        </a:defRPr>
      </a:lvl2pPr>
      <a:lvl3pPr marL="2376343" algn="l" defTabSz="2376343" rtl="0" eaLnBrk="1" latinLnBrk="0" hangingPunct="1">
        <a:defRPr sz="4700" kern="1200">
          <a:solidFill>
            <a:schemeClr val="tx1"/>
          </a:solidFill>
          <a:latin typeface="+mn-lt"/>
          <a:ea typeface="+mn-ea"/>
          <a:cs typeface="+mn-cs"/>
        </a:defRPr>
      </a:lvl3pPr>
      <a:lvl4pPr marL="3564514" algn="l" defTabSz="2376343" rtl="0" eaLnBrk="1" latinLnBrk="0" hangingPunct="1">
        <a:defRPr sz="4700" kern="1200">
          <a:solidFill>
            <a:schemeClr val="tx1"/>
          </a:solidFill>
          <a:latin typeface="+mn-lt"/>
          <a:ea typeface="+mn-ea"/>
          <a:cs typeface="+mn-cs"/>
        </a:defRPr>
      </a:lvl4pPr>
      <a:lvl5pPr marL="4752685" algn="l" defTabSz="2376343" rtl="0" eaLnBrk="1" latinLnBrk="0" hangingPunct="1">
        <a:defRPr sz="4700" kern="1200">
          <a:solidFill>
            <a:schemeClr val="tx1"/>
          </a:solidFill>
          <a:latin typeface="+mn-lt"/>
          <a:ea typeface="+mn-ea"/>
          <a:cs typeface="+mn-cs"/>
        </a:defRPr>
      </a:lvl5pPr>
      <a:lvl6pPr marL="5940857" algn="l" defTabSz="2376343" rtl="0" eaLnBrk="1" latinLnBrk="0" hangingPunct="1">
        <a:defRPr sz="4700" kern="1200">
          <a:solidFill>
            <a:schemeClr val="tx1"/>
          </a:solidFill>
          <a:latin typeface="+mn-lt"/>
          <a:ea typeface="+mn-ea"/>
          <a:cs typeface="+mn-cs"/>
        </a:defRPr>
      </a:lvl6pPr>
      <a:lvl7pPr marL="7129028" algn="l" defTabSz="2376343" rtl="0" eaLnBrk="1" latinLnBrk="0" hangingPunct="1">
        <a:defRPr sz="4700" kern="1200">
          <a:solidFill>
            <a:schemeClr val="tx1"/>
          </a:solidFill>
          <a:latin typeface="+mn-lt"/>
          <a:ea typeface="+mn-ea"/>
          <a:cs typeface="+mn-cs"/>
        </a:defRPr>
      </a:lvl7pPr>
      <a:lvl8pPr marL="8317200" algn="l" defTabSz="2376343" rtl="0" eaLnBrk="1" latinLnBrk="0" hangingPunct="1">
        <a:defRPr sz="4700" kern="1200">
          <a:solidFill>
            <a:schemeClr val="tx1"/>
          </a:solidFill>
          <a:latin typeface="+mn-lt"/>
          <a:ea typeface="+mn-ea"/>
          <a:cs typeface="+mn-cs"/>
        </a:defRPr>
      </a:lvl8pPr>
      <a:lvl9pPr marL="9505371" algn="l" defTabSz="2376343" rtl="0" eaLnBrk="1" latinLnBrk="0" hangingPunct="1">
        <a:defRPr sz="4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délník 15">
            <a:extLst>
              <a:ext uri="{FF2B5EF4-FFF2-40B4-BE49-F238E27FC236}">
                <a16:creationId xmlns:a16="http://schemas.microsoft.com/office/drawing/2014/main" id="{5079D60A-8BE3-FC69-3DBD-52072C396097}"/>
              </a:ext>
            </a:extLst>
          </p:cNvPr>
          <p:cNvSpPr/>
          <p:nvPr/>
        </p:nvSpPr>
        <p:spPr>
          <a:xfrm>
            <a:off x="0" y="0"/>
            <a:ext cx="18722975" cy="4430713"/>
          </a:xfrm>
          <a:prstGeom prst="rect">
            <a:avLst/>
          </a:prstGeom>
          <a:solidFill>
            <a:srgbClr val="7E030F"/>
          </a:solidFill>
          <a:ln w="3810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376343" eaLnBrk="1" fontAlgn="auto" hangingPunct="1">
              <a:spcBef>
                <a:spcPts val="0"/>
              </a:spcBef>
              <a:spcAft>
                <a:spcPts val="0"/>
              </a:spcAft>
              <a:defRPr/>
            </a:pPr>
            <a:endParaRPr lang="cs-CZ">
              <a:latin typeface="Arial" pitchFamily="34" charset="0"/>
              <a:cs typeface="Arial" pitchFamily="34" charset="0"/>
            </a:endParaRPr>
          </a:p>
        </p:txBody>
      </p:sp>
      <p:sp>
        <p:nvSpPr>
          <p:cNvPr id="18" name="Obdélník 17">
            <a:extLst>
              <a:ext uri="{FF2B5EF4-FFF2-40B4-BE49-F238E27FC236}">
                <a16:creationId xmlns:a16="http://schemas.microsoft.com/office/drawing/2014/main" id="{02CA7BD4-21D3-7D88-68D6-492E35AF94AE}"/>
              </a:ext>
            </a:extLst>
          </p:cNvPr>
          <p:cNvSpPr/>
          <p:nvPr/>
        </p:nvSpPr>
        <p:spPr>
          <a:xfrm>
            <a:off x="0" y="0"/>
            <a:ext cx="18722975" cy="4287838"/>
          </a:xfrm>
          <a:prstGeom prst="rect">
            <a:avLst/>
          </a:prstGeom>
          <a:gradFill>
            <a:gsLst>
              <a:gs pos="0">
                <a:srgbClr val="00517A"/>
              </a:gs>
              <a:gs pos="100000">
                <a:srgbClr val="2187D8"/>
              </a:gs>
            </a:gsLst>
            <a:lin ang="5400000" scaled="0"/>
          </a:gradFill>
          <a:ln w="3810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376343" eaLnBrk="1" fontAlgn="auto" hangingPunct="1">
              <a:spcBef>
                <a:spcPts val="0"/>
              </a:spcBef>
              <a:spcAft>
                <a:spcPts val="0"/>
              </a:spcAft>
              <a:defRPr/>
            </a:pPr>
            <a:endParaRPr lang="cs-CZ">
              <a:latin typeface="Arial" pitchFamily="34" charset="0"/>
              <a:cs typeface="Arial" pitchFamily="34" charset="0"/>
            </a:endParaRPr>
          </a:p>
        </p:txBody>
      </p:sp>
      <p:sp>
        <p:nvSpPr>
          <p:cNvPr id="2052" name="TextovéPole 18">
            <a:extLst>
              <a:ext uri="{FF2B5EF4-FFF2-40B4-BE49-F238E27FC236}">
                <a16:creationId xmlns:a16="http://schemas.microsoft.com/office/drawing/2014/main" id="{6EC96887-DAFC-4FA3-1EAF-F33AE9FC0636}"/>
              </a:ext>
            </a:extLst>
          </p:cNvPr>
          <p:cNvSpPr txBox="1">
            <a:spLocks noChangeArrowheads="1"/>
          </p:cNvSpPr>
          <p:nvPr/>
        </p:nvSpPr>
        <p:spPr bwMode="auto">
          <a:xfrm>
            <a:off x="0" y="360363"/>
            <a:ext cx="187229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83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73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62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52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5200">
                <a:solidFill>
                  <a:schemeClr val="tx1"/>
                </a:solidFill>
                <a:latin typeface="Calibri" panose="020F0502020204030204" pitchFamily="34" charset="0"/>
              </a:defRPr>
            </a:lvl5pPr>
            <a:lvl6pPr marL="25146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6pPr>
            <a:lvl7pPr marL="29718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7pPr>
            <a:lvl8pPr marL="34290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8pPr>
            <a:lvl9pPr marL="38862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9pPr>
          </a:lstStyle>
          <a:p>
            <a:pPr algn="ctr" eaLnBrk="1" hangingPunct="1">
              <a:spcBef>
                <a:spcPct val="0"/>
              </a:spcBef>
              <a:buFontTx/>
              <a:buNone/>
            </a:pPr>
            <a:r>
              <a:rPr lang="cs-CZ" altLang="cs-CZ" sz="4800" b="1" dirty="0">
                <a:solidFill>
                  <a:schemeClr val="bg1"/>
                </a:solidFill>
                <a:latin typeface="Arial" panose="020B0604020202020204" pitchFamily="34" charset="0"/>
                <a:cs typeface="Tahoma" panose="020B0604030504040204" pitchFamily="34" charset="0"/>
              </a:rPr>
              <a:t>How to prepare your e-poster for a congress / conference </a:t>
            </a:r>
          </a:p>
          <a:p>
            <a:pPr algn="ctr" eaLnBrk="1" hangingPunct="1">
              <a:spcBef>
                <a:spcPct val="0"/>
              </a:spcBef>
              <a:buFontTx/>
              <a:buNone/>
            </a:pPr>
            <a:r>
              <a:rPr lang="en-US" altLang="cs-CZ" sz="4800" b="1" dirty="0">
                <a:solidFill>
                  <a:schemeClr val="bg1"/>
                </a:solidFill>
                <a:latin typeface="Arial" panose="020B0604020202020204" pitchFamily="34" charset="0"/>
                <a:cs typeface="Tahoma" panose="020B0604030504040204" pitchFamily="34" charset="0"/>
              </a:rPr>
              <a:t>[size</a:t>
            </a:r>
            <a:r>
              <a:rPr lang="cs-CZ" altLang="cs-CZ" sz="4800" b="1" dirty="0">
                <a:solidFill>
                  <a:schemeClr val="bg1"/>
                </a:solidFill>
                <a:latin typeface="Arial" panose="020B0604020202020204" pitchFamily="34" charset="0"/>
                <a:cs typeface="Tahoma" panose="020B0604030504040204" pitchFamily="34" charset="0"/>
              </a:rPr>
              <a:t>: 48 p., Arial </a:t>
            </a:r>
            <a:r>
              <a:rPr lang="cs-CZ" altLang="cs-CZ" sz="4800" b="1" dirty="0" err="1">
                <a:solidFill>
                  <a:schemeClr val="bg1"/>
                </a:solidFill>
                <a:latin typeface="Arial" panose="020B0604020202020204" pitchFamily="34" charset="0"/>
                <a:cs typeface="Tahoma" panose="020B0604030504040204" pitchFamily="34" charset="0"/>
              </a:rPr>
              <a:t>Bold</a:t>
            </a:r>
            <a:r>
              <a:rPr lang="en-US" altLang="cs-CZ" sz="4800" b="1" dirty="0">
                <a:solidFill>
                  <a:schemeClr val="bg1"/>
                </a:solidFill>
                <a:latin typeface="Arial" panose="020B0604020202020204" pitchFamily="34" charset="0"/>
                <a:cs typeface="Tahoma" panose="020B0604030504040204" pitchFamily="34" charset="0"/>
              </a:rPr>
              <a:t>]</a:t>
            </a:r>
            <a:endParaRPr lang="cs-CZ" altLang="cs-CZ" sz="4800" b="1" dirty="0">
              <a:solidFill>
                <a:schemeClr val="bg1"/>
              </a:solidFill>
              <a:latin typeface="Arial" panose="020B0604020202020204" pitchFamily="34" charset="0"/>
              <a:cs typeface="Tahoma" panose="020B0604030504040204" pitchFamily="34" charset="0"/>
            </a:endParaRPr>
          </a:p>
        </p:txBody>
      </p:sp>
      <p:sp>
        <p:nvSpPr>
          <p:cNvPr id="2053" name="TextovéPole 19">
            <a:extLst>
              <a:ext uri="{FF2B5EF4-FFF2-40B4-BE49-F238E27FC236}">
                <a16:creationId xmlns:a16="http://schemas.microsoft.com/office/drawing/2014/main" id="{45F84E6E-3325-834E-FAC1-F4C57B15C6DA}"/>
              </a:ext>
            </a:extLst>
          </p:cNvPr>
          <p:cNvSpPr txBox="1">
            <a:spLocks noChangeArrowheads="1"/>
          </p:cNvSpPr>
          <p:nvPr/>
        </p:nvSpPr>
        <p:spPr bwMode="auto">
          <a:xfrm>
            <a:off x="0" y="2144713"/>
            <a:ext cx="187229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83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73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62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52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5200">
                <a:solidFill>
                  <a:schemeClr val="tx1"/>
                </a:solidFill>
                <a:latin typeface="Calibri" panose="020F0502020204030204" pitchFamily="34" charset="0"/>
              </a:defRPr>
            </a:lvl5pPr>
            <a:lvl6pPr marL="25146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6pPr>
            <a:lvl7pPr marL="29718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7pPr>
            <a:lvl8pPr marL="34290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8pPr>
            <a:lvl9pPr marL="38862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9pPr>
          </a:lstStyle>
          <a:p>
            <a:pPr algn="ctr" eaLnBrk="1" hangingPunct="1">
              <a:spcBef>
                <a:spcPct val="0"/>
              </a:spcBef>
              <a:buFontTx/>
              <a:buNone/>
            </a:pPr>
            <a:r>
              <a:rPr lang="cs-CZ" altLang="cs-CZ" sz="3800" b="1">
                <a:solidFill>
                  <a:schemeClr val="bg1"/>
                </a:solidFill>
                <a:latin typeface="Arial" panose="020B0604020202020204" pitchFamily="34" charset="0"/>
                <a:cs typeface="Tahoma" panose="020B0604030504040204" pitchFamily="34" charset="0"/>
              </a:rPr>
              <a:t>Surname J.</a:t>
            </a:r>
            <a:r>
              <a:rPr lang="cs-CZ" altLang="cs-CZ" sz="3800" b="1" baseline="30000">
                <a:solidFill>
                  <a:schemeClr val="bg1"/>
                </a:solidFill>
                <a:latin typeface="Arial" panose="020B0604020202020204" pitchFamily="34" charset="0"/>
                <a:cs typeface="Tahoma" panose="020B0604030504040204" pitchFamily="34" charset="0"/>
              </a:rPr>
              <a:t>1</a:t>
            </a:r>
            <a:r>
              <a:rPr lang="cs-CZ" altLang="cs-CZ" sz="3800" b="1">
                <a:solidFill>
                  <a:schemeClr val="bg1"/>
                </a:solidFill>
                <a:latin typeface="Arial" panose="020B0604020202020204" pitchFamily="34" charset="0"/>
                <a:cs typeface="Tahoma" panose="020B0604030504040204" pitchFamily="34" charset="0"/>
              </a:rPr>
              <a:t>, Surname J.</a:t>
            </a:r>
            <a:r>
              <a:rPr lang="cs-CZ" altLang="cs-CZ" sz="3800" b="1" baseline="30000">
                <a:solidFill>
                  <a:schemeClr val="bg1"/>
                </a:solidFill>
                <a:latin typeface="Arial" panose="020B0604020202020204" pitchFamily="34" charset="0"/>
                <a:cs typeface="Tahoma" panose="020B0604030504040204" pitchFamily="34" charset="0"/>
              </a:rPr>
              <a:t>2</a:t>
            </a:r>
            <a:r>
              <a:rPr lang="cs-CZ" altLang="cs-CZ" sz="3800" b="1">
                <a:solidFill>
                  <a:schemeClr val="bg1"/>
                </a:solidFill>
                <a:latin typeface="Arial" panose="020B0604020202020204" pitchFamily="34" charset="0"/>
                <a:cs typeface="Tahoma" panose="020B0604030504040204" pitchFamily="34" charset="0"/>
              </a:rPr>
              <a:t>, Surname J.</a:t>
            </a:r>
            <a:r>
              <a:rPr lang="cs-CZ" altLang="cs-CZ" sz="3800" b="1" baseline="30000">
                <a:solidFill>
                  <a:schemeClr val="bg1"/>
                </a:solidFill>
                <a:latin typeface="Arial" panose="020B0604020202020204" pitchFamily="34" charset="0"/>
                <a:cs typeface="Tahoma" panose="020B0604030504040204" pitchFamily="34" charset="0"/>
              </a:rPr>
              <a:t>3</a:t>
            </a:r>
            <a:r>
              <a:rPr lang="cs-CZ" altLang="cs-CZ" sz="3800" b="1">
                <a:solidFill>
                  <a:schemeClr val="bg1"/>
                </a:solidFill>
                <a:latin typeface="Arial" panose="020B0604020202020204" pitchFamily="34" charset="0"/>
                <a:cs typeface="Tahoma" panose="020B0604030504040204" pitchFamily="34" charset="0"/>
              </a:rPr>
              <a:t>, Surname J.</a:t>
            </a:r>
            <a:r>
              <a:rPr lang="cs-CZ" altLang="cs-CZ" sz="3800" b="1" baseline="30000">
                <a:solidFill>
                  <a:schemeClr val="bg1"/>
                </a:solidFill>
                <a:latin typeface="Arial" panose="020B0604020202020204" pitchFamily="34" charset="0"/>
                <a:cs typeface="Tahoma" panose="020B0604030504040204" pitchFamily="34" charset="0"/>
              </a:rPr>
              <a:t>4</a:t>
            </a:r>
            <a:r>
              <a:rPr lang="cs-CZ" altLang="cs-CZ" sz="3800" b="1">
                <a:solidFill>
                  <a:schemeClr val="bg1"/>
                </a:solidFill>
                <a:latin typeface="Arial" panose="020B0604020202020204" pitchFamily="34" charset="0"/>
                <a:cs typeface="Tahoma" panose="020B0604030504040204" pitchFamily="34" charset="0"/>
              </a:rPr>
              <a:t> </a:t>
            </a:r>
            <a:r>
              <a:rPr lang="en-US" altLang="cs-CZ" sz="3800" b="1">
                <a:solidFill>
                  <a:schemeClr val="bg1"/>
                </a:solidFill>
                <a:latin typeface="Arial" panose="020B0604020202020204" pitchFamily="34" charset="0"/>
                <a:cs typeface="Tahoma" panose="020B0604030504040204" pitchFamily="34" charset="0"/>
              </a:rPr>
              <a:t>[</a:t>
            </a:r>
            <a:r>
              <a:rPr lang="cs-CZ" altLang="cs-CZ" sz="3800" b="1">
                <a:solidFill>
                  <a:schemeClr val="bg1"/>
                </a:solidFill>
                <a:latin typeface="Arial" panose="020B0604020202020204" pitchFamily="34" charset="0"/>
                <a:cs typeface="Tahoma" panose="020B0604030504040204" pitchFamily="34" charset="0"/>
              </a:rPr>
              <a:t>size: 38 pt, bold</a:t>
            </a:r>
            <a:r>
              <a:rPr lang="en-US" altLang="cs-CZ" sz="3800" b="1">
                <a:solidFill>
                  <a:schemeClr val="bg1"/>
                </a:solidFill>
                <a:latin typeface="Arial" panose="020B0604020202020204" pitchFamily="34" charset="0"/>
                <a:cs typeface="Tahoma" panose="020B0604030504040204" pitchFamily="34" charset="0"/>
              </a:rPr>
              <a:t>]</a:t>
            </a:r>
            <a:endParaRPr lang="cs-CZ" altLang="cs-CZ" sz="3800" b="1" baseline="30000">
              <a:solidFill>
                <a:schemeClr val="bg1"/>
              </a:solidFill>
              <a:latin typeface="Arial" panose="020B0604020202020204" pitchFamily="34" charset="0"/>
              <a:cs typeface="Tahoma" panose="020B0604030504040204" pitchFamily="34" charset="0"/>
            </a:endParaRPr>
          </a:p>
        </p:txBody>
      </p:sp>
      <p:sp>
        <p:nvSpPr>
          <p:cNvPr id="2054" name="TextovéPole 20">
            <a:extLst>
              <a:ext uri="{FF2B5EF4-FFF2-40B4-BE49-F238E27FC236}">
                <a16:creationId xmlns:a16="http://schemas.microsoft.com/office/drawing/2014/main" id="{4FCD39BD-EAD9-07FB-A9CE-C5314836C0C4}"/>
              </a:ext>
            </a:extLst>
          </p:cNvPr>
          <p:cNvSpPr txBox="1">
            <a:spLocks noChangeArrowheads="1"/>
          </p:cNvSpPr>
          <p:nvPr/>
        </p:nvSpPr>
        <p:spPr bwMode="auto">
          <a:xfrm>
            <a:off x="0" y="3001963"/>
            <a:ext cx="18722975"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83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73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62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52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5200">
                <a:solidFill>
                  <a:schemeClr val="tx1"/>
                </a:solidFill>
                <a:latin typeface="Calibri" panose="020F0502020204030204" pitchFamily="34" charset="0"/>
              </a:defRPr>
            </a:lvl5pPr>
            <a:lvl6pPr marL="25146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6pPr>
            <a:lvl7pPr marL="29718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7pPr>
            <a:lvl8pPr marL="34290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8pPr>
            <a:lvl9pPr marL="38862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9pPr>
          </a:lstStyle>
          <a:p>
            <a:pPr algn="ctr" eaLnBrk="1" hangingPunct="1">
              <a:spcBef>
                <a:spcPct val="0"/>
              </a:spcBef>
              <a:spcAft>
                <a:spcPts val="600"/>
              </a:spcAft>
              <a:buFontTx/>
              <a:buNone/>
            </a:pPr>
            <a:r>
              <a:rPr lang="cs-CZ" altLang="cs-CZ" sz="2700" b="1" baseline="30000" dirty="0">
                <a:solidFill>
                  <a:schemeClr val="bg1"/>
                </a:solidFill>
                <a:latin typeface="Arial" panose="020B0604020202020204" pitchFamily="34" charset="0"/>
                <a:cs typeface="Tahoma" panose="020B0604030504040204" pitchFamily="34" charset="0"/>
              </a:rPr>
              <a:t>1</a:t>
            </a:r>
            <a:r>
              <a:rPr lang="cs-CZ" altLang="cs-CZ" sz="2700" b="1" dirty="0">
                <a:solidFill>
                  <a:schemeClr val="bg1"/>
                </a:solidFill>
                <a:latin typeface="Arial" panose="020B0604020202020204" pitchFamily="34" charset="0"/>
                <a:cs typeface="Tahoma" panose="020B0604030504040204" pitchFamily="34" charset="0"/>
              </a:rPr>
              <a:t>Institution, Department, City, Country, </a:t>
            </a:r>
            <a:r>
              <a:rPr lang="cs-CZ" altLang="cs-CZ" sz="2700" b="1" baseline="30000" dirty="0">
                <a:solidFill>
                  <a:schemeClr val="bg1"/>
                </a:solidFill>
                <a:latin typeface="Arial" panose="020B0604020202020204" pitchFamily="34" charset="0"/>
                <a:cs typeface="Tahoma" panose="020B0604030504040204" pitchFamily="34" charset="0"/>
              </a:rPr>
              <a:t>2</a:t>
            </a:r>
            <a:r>
              <a:rPr lang="cs-CZ" altLang="cs-CZ" sz="2700" b="1" dirty="0">
                <a:solidFill>
                  <a:schemeClr val="bg1"/>
                </a:solidFill>
                <a:latin typeface="Arial" panose="020B0604020202020204" pitchFamily="34" charset="0"/>
                <a:cs typeface="Tahoma" panose="020B0604030504040204" pitchFamily="34" charset="0"/>
              </a:rPr>
              <a:t>Institution, Department, City, Country,</a:t>
            </a:r>
          </a:p>
          <a:p>
            <a:pPr algn="ctr" eaLnBrk="1" hangingPunct="1">
              <a:spcBef>
                <a:spcPct val="0"/>
              </a:spcBef>
              <a:spcAft>
                <a:spcPts val="600"/>
              </a:spcAft>
              <a:buFontTx/>
              <a:buNone/>
            </a:pPr>
            <a:r>
              <a:rPr lang="cs-CZ" altLang="cs-CZ" sz="2700" b="1">
                <a:solidFill>
                  <a:schemeClr val="bg1"/>
                </a:solidFill>
                <a:latin typeface="Arial" panose="020B0604020202020204" pitchFamily="34" charset="0"/>
                <a:cs typeface="Tahoma" panose="020B0604030504040204" pitchFamily="34" charset="0"/>
              </a:rPr>
              <a:t> </a:t>
            </a:r>
            <a:r>
              <a:rPr lang="cs-CZ" altLang="cs-CZ" sz="2700" b="1" baseline="30000">
                <a:solidFill>
                  <a:schemeClr val="bg1"/>
                </a:solidFill>
                <a:latin typeface="Arial" panose="020B0604020202020204" pitchFamily="34" charset="0"/>
                <a:cs typeface="Tahoma" panose="020B0604030504040204" pitchFamily="34" charset="0"/>
              </a:rPr>
              <a:t>3</a:t>
            </a:r>
            <a:r>
              <a:rPr lang="cs-CZ" altLang="cs-CZ" sz="2700" b="1">
                <a:solidFill>
                  <a:schemeClr val="bg1"/>
                </a:solidFill>
                <a:latin typeface="Arial" panose="020B0604020202020204" pitchFamily="34" charset="0"/>
                <a:cs typeface="Tahoma" panose="020B0604030504040204" pitchFamily="34" charset="0"/>
              </a:rPr>
              <a:t>Institution, Department, City, Country, </a:t>
            </a:r>
            <a:r>
              <a:rPr lang="cs-CZ" altLang="cs-CZ" sz="2700" b="1" baseline="30000">
                <a:solidFill>
                  <a:schemeClr val="bg1"/>
                </a:solidFill>
                <a:latin typeface="Arial" panose="020B0604020202020204" pitchFamily="34" charset="0"/>
                <a:cs typeface="Tahoma" panose="020B0604030504040204" pitchFamily="34" charset="0"/>
              </a:rPr>
              <a:t>4</a:t>
            </a:r>
            <a:r>
              <a:rPr lang="cs-CZ" altLang="cs-CZ" sz="2700" b="1">
                <a:solidFill>
                  <a:schemeClr val="bg1"/>
                </a:solidFill>
                <a:latin typeface="Arial" panose="020B0604020202020204" pitchFamily="34" charset="0"/>
                <a:cs typeface="Tahoma" panose="020B0604030504040204" pitchFamily="34" charset="0"/>
              </a:rPr>
              <a:t>Institution, Department, City, Country </a:t>
            </a:r>
            <a:r>
              <a:rPr lang="en-US" altLang="cs-CZ" sz="2700" b="1">
                <a:solidFill>
                  <a:schemeClr val="bg1"/>
                </a:solidFill>
                <a:latin typeface="Arial" panose="020B0604020202020204" pitchFamily="34" charset="0"/>
                <a:cs typeface="Tahoma" panose="020B0604030504040204" pitchFamily="34" charset="0"/>
              </a:rPr>
              <a:t>[</a:t>
            </a:r>
            <a:r>
              <a:rPr lang="cs-CZ" altLang="cs-CZ" sz="2700" b="1" dirty="0">
                <a:solidFill>
                  <a:schemeClr val="bg1"/>
                </a:solidFill>
                <a:latin typeface="Arial" panose="020B0604020202020204" pitchFamily="34" charset="0"/>
                <a:cs typeface="Tahoma" panose="020B0604030504040204" pitchFamily="34" charset="0"/>
              </a:rPr>
              <a:t>size: 27 pt, </a:t>
            </a:r>
            <a:r>
              <a:rPr lang="cs-CZ" altLang="cs-CZ" sz="2700" b="1" dirty="0" err="1">
                <a:solidFill>
                  <a:schemeClr val="bg1"/>
                </a:solidFill>
                <a:latin typeface="Arial" panose="020B0604020202020204" pitchFamily="34" charset="0"/>
                <a:cs typeface="Tahoma" panose="020B0604030504040204" pitchFamily="34" charset="0"/>
              </a:rPr>
              <a:t>bold</a:t>
            </a:r>
            <a:r>
              <a:rPr lang="en-US" altLang="cs-CZ" sz="2700" b="1" dirty="0">
                <a:solidFill>
                  <a:schemeClr val="bg1"/>
                </a:solidFill>
                <a:latin typeface="Arial" panose="020B0604020202020204" pitchFamily="34" charset="0"/>
                <a:cs typeface="Tahoma" panose="020B0604030504040204" pitchFamily="34" charset="0"/>
              </a:rPr>
              <a:t>]</a:t>
            </a:r>
            <a:endParaRPr lang="cs-CZ" altLang="cs-CZ" sz="2700" b="1" dirty="0">
              <a:solidFill>
                <a:schemeClr val="bg1"/>
              </a:solidFill>
              <a:latin typeface="Arial" panose="020B0604020202020204" pitchFamily="34" charset="0"/>
              <a:cs typeface="Tahoma" panose="020B0604030504040204" pitchFamily="34" charset="0"/>
            </a:endParaRPr>
          </a:p>
        </p:txBody>
      </p:sp>
      <p:sp>
        <p:nvSpPr>
          <p:cNvPr id="2055" name="TextovéPole 21">
            <a:extLst>
              <a:ext uri="{FF2B5EF4-FFF2-40B4-BE49-F238E27FC236}">
                <a16:creationId xmlns:a16="http://schemas.microsoft.com/office/drawing/2014/main" id="{F5E89868-D3C3-38DC-BE97-4AA791F93E58}"/>
              </a:ext>
            </a:extLst>
          </p:cNvPr>
          <p:cNvSpPr txBox="1">
            <a:spLocks noChangeArrowheads="1"/>
          </p:cNvSpPr>
          <p:nvPr/>
        </p:nvSpPr>
        <p:spPr bwMode="auto">
          <a:xfrm>
            <a:off x="717550" y="4787900"/>
            <a:ext cx="1685925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83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73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62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52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5200">
                <a:solidFill>
                  <a:schemeClr val="tx1"/>
                </a:solidFill>
                <a:latin typeface="Calibri" panose="020F0502020204030204" pitchFamily="34" charset="0"/>
              </a:defRPr>
            </a:lvl5pPr>
            <a:lvl6pPr marL="25146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6pPr>
            <a:lvl7pPr marL="29718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7pPr>
            <a:lvl8pPr marL="34290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8pPr>
            <a:lvl9pPr marL="38862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9pPr>
          </a:lstStyle>
          <a:p>
            <a:pPr algn="just" eaLnBrk="1" hangingPunct="1">
              <a:spcBef>
                <a:spcPct val="0"/>
              </a:spcBef>
              <a:buFontTx/>
              <a:buNone/>
            </a:pPr>
            <a:r>
              <a:rPr lang="cs-CZ" altLang="cs-CZ" sz="3300" b="1">
                <a:solidFill>
                  <a:srgbClr val="7E030F"/>
                </a:solidFill>
                <a:latin typeface="Arial" panose="020B0604020202020204" pitchFamily="34" charset="0"/>
              </a:rPr>
              <a:t>| Introduction </a:t>
            </a:r>
            <a:r>
              <a:rPr lang="en-US" altLang="cs-CZ" sz="3300" b="1">
                <a:solidFill>
                  <a:srgbClr val="7E030F"/>
                </a:solidFill>
                <a:latin typeface="Arial" panose="020B0604020202020204" pitchFamily="34" charset="0"/>
              </a:rPr>
              <a:t>[</a:t>
            </a:r>
            <a:r>
              <a:rPr lang="cs-CZ" altLang="cs-CZ" sz="3300" b="1">
                <a:solidFill>
                  <a:srgbClr val="7E030F"/>
                </a:solidFill>
                <a:latin typeface="Arial" panose="020B0604020202020204" pitchFamily="34" charset="0"/>
              </a:rPr>
              <a:t>size: 33 pt</a:t>
            </a:r>
            <a:r>
              <a:rPr lang="en-US" altLang="cs-CZ" sz="3300" b="1">
                <a:solidFill>
                  <a:srgbClr val="7E030F"/>
                </a:solidFill>
                <a:latin typeface="Arial" panose="020B0604020202020204" pitchFamily="34" charset="0"/>
              </a:rPr>
              <a:t>]</a:t>
            </a:r>
            <a:endParaRPr lang="cs-CZ" altLang="cs-CZ" sz="3300" b="1">
              <a:solidFill>
                <a:srgbClr val="7E030F"/>
              </a:solidFill>
              <a:latin typeface="Arial" panose="020B0604020202020204" pitchFamily="34" charset="0"/>
            </a:endParaRPr>
          </a:p>
          <a:p>
            <a:pPr algn="just" eaLnBrk="1" hangingPunct="1">
              <a:spcBef>
                <a:spcPts val="1200"/>
              </a:spcBef>
              <a:buFontTx/>
              <a:buNone/>
            </a:pPr>
            <a:endParaRPr lang="cs-CZ" altLang="cs-CZ" sz="1500">
              <a:latin typeface="Arial" panose="020B0604020202020204" pitchFamily="34" charset="0"/>
            </a:endParaRPr>
          </a:p>
          <a:p>
            <a:pPr algn="just" eaLnBrk="1" hangingPunct="1">
              <a:spcBef>
                <a:spcPts val="1200"/>
              </a:spcBef>
              <a:buFontTx/>
              <a:buNone/>
            </a:pPr>
            <a:r>
              <a:rPr lang="en-GB" altLang="cs-CZ" sz="2300">
                <a:latin typeface="Arial" panose="020B0604020202020204" pitchFamily="34" charset="0"/>
              </a:rPr>
              <a:t>[</a:t>
            </a:r>
            <a:r>
              <a:rPr lang="cs-CZ" altLang="cs-CZ" sz="2300">
                <a:latin typeface="Arial" panose="020B0604020202020204" pitchFamily="34" charset="0"/>
              </a:rPr>
              <a:t>size</a:t>
            </a:r>
            <a:r>
              <a:rPr lang="en-GB" altLang="cs-CZ" sz="2300">
                <a:latin typeface="Arial" panose="020B0604020202020204" pitchFamily="34" charset="0"/>
              </a:rPr>
              <a:t>: </a:t>
            </a:r>
            <a:r>
              <a:rPr lang="cs-CZ" altLang="cs-CZ" sz="2300">
                <a:latin typeface="Arial" panose="020B0604020202020204" pitchFamily="34" charset="0"/>
              </a:rPr>
              <a:t>23 pt</a:t>
            </a:r>
            <a:r>
              <a:rPr lang="en-GB" altLang="cs-CZ" sz="2300">
                <a:latin typeface="Arial" panose="020B0604020202020204" pitchFamily="34" charset="0"/>
              </a:rPr>
              <a:t>.] </a:t>
            </a:r>
            <a:r>
              <a:rPr lang="cs-CZ" altLang="cs-CZ" sz="2300">
                <a:latin typeface="Arial" panose="020B0604020202020204" pitchFamily="34" charset="0"/>
              </a:rPr>
              <a:t>  </a:t>
            </a:r>
            <a:r>
              <a:rPr lang="en-GB" altLang="cs-CZ" sz="2300">
                <a:latin typeface="Arial" panose="020B0604020202020204" pitchFamily="34" charset="0"/>
              </a:rPr>
              <a:t>Irit prat alis acidunt landiat la facilit in vent nulla feum quat vel ute dolore do coreetuerit er summodions nullaore magna feuiscipis nit adiam vullum dio conullan ut veraesendiam non vullumsan volor am iuscipis etum vel er susto dolore del</a:t>
            </a:r>
            <a:r>
              <a:rPr lang="cs-CZ" altLang="cs-CZ" sz="2300">
                <a:latin typeface="Arial" panose="020B0604020202020204" pitchFamily="34" charset="0"/>
              </a:rPr>
              <a:t>.</a:t>
            </a:r>
          </a:p>
          <a:p>
            <a:pPr algn="just" eaLnBrk="1" hangingPunct="1">
              <a:spcBef>
                <a:spcPts val="1200"/>
              </a:spcBef>
              <a:buFontTx/>
              <a:buNone/>
            </a:pPr>
            <a:r>
              <a:rPr lang="en-GB" altLang="cs-CZ" sz="2300">
                <a:latin typeface="Arial" panose="020B0604020202020204" pitchFamily="34" charset="0"/>
              </a:rPr>
              <a:t>Irit prat alis acidunt landiat la facilit in vent nulla feum quat vel ute dolore do coreetuerit er summodions nullaore magna feuiscipis nit adiam vullum dio conullan ut veraesendiam non vullumsan volor am iuscipis etum vel er susto dolore del.</a:t>
            </a:r>
            <a:endParaRPr lang="cs-CZ" altLang="cs-CZ" sz="2300">
              <a:latin typeface="Arial" panose="020B0604020202020204" pitchFamily="34" charset="0"/>
            </a:endParaRPr>
          </a:p>
        </p:txBody>
      </p:sp>
      <p:sp>
        <p:nvSpPr>
          <p:cNvPr id="2056" name="TextovéPole 22">
            <a:extLst>
              <a:ext uri="{FF2B5EF4-FFF2-40B4-BE49-F238E27FC236}">
                <a16:creationId xmlns:a16="http://schemas.microsoft.com/office/drawing/2014/main" id="{45AA1B34-08E3-D845-D2E2-E09AF8E46614}"/>
              </a:ext>
            </a:extLst>
          </p:cNvPr>
          <p:cNvSpPr txBox="1">
            <a:spLocks noChangeArrowheads="1"/>
          </p:cNvSpPr>
          <p:nvPr/>
        </p:nvSpPr>
        <p:spPr bwMode="auto">
          <a:xfrm>
            <a:off x="717550" y="7931150"/>
            <a:ext cx="13644563" cy="518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83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73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62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52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5200">
                <a:solidFill>
                  <a:schemeClr val="tx1"/>
                </a:solidFill>
                <a:latin typeface="Calibri" panose="020F0502020204030204" pitchFamily="34" charset="0"/>
              </a:defRPr>
            </a:lvl5pPr>
            <a:lvl6pPr marL="25146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6pPr>
            <a:lvl7pPr marL="29718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7pPr>
            <a:lvl8pPr marL="34290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8pPr>
            <a:lvl9pPr marL="38862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9pPr>
          </a:lstStyle>
          <a:p>
            <a:pPr algn="just" eaLnBrk="1" hangingPunct="1">
              <a:spcBef>
                <a:spcPct val="0"/>
              </a:spcBef>
              <a:buFontTx/>
              <a:buNone/>
            </a:pPr>
            <a:r>
              <a:rPr lang="cs-CZ" altLang="cs-CZ" sz="3300" b="1">
                <a:solidFill>
                  <a:srgbClr val="7E030F"/>
                </a:solidFill>
                <a:latin typeface="Arial" panose="020B0604020202020204" pitchFamily="34" charset="0"/>
              </a:rPr>
              <a:t>| Methods </a:t>
            </a:r>
            <a:r>
              <a:rPr lang="en-US" altLang="cs-CZ" sz="3300" b="1">
                <a:solidFill>
                  <a:srgbClr val="7E030F"/>
                </a:solidFill>
                <a:latin typeface="Arial" panose="020B0604020202020204" pitchFamily="34" charset="0"/>
              </a:rPr>
              <a:t>[</a:t>
            </a:r>
            <a:r>
              <a:rPr lang="cs-CZ" altLang="cs-CZ" sz="3300" b="1">
                <a:solidFill>
                  <a:srgbClr val="7E030F"/>
                </a:solidFill>
                <a:latin typeface="Arial" panose="020B0604020202020204" pitchFamily="34" charset="0"/>
              </a:rPr>
              <a:t>size: 33 pt</a:t>
            </a:r>
            <a:r>
              <a:rPr lang="en-US" altLang="cs-CZ" sz="3300" b="1">
                <a:solidFill>
                  <a:srgbClr val="7E030F"/>
                </a:solidFill>
                <a:latin typeface="Arial" panose="020B0604020202020204" pitchFamily="34" charset="0"/>
              </a:rPr>
              <a:t>]</a:t>
            </a:r>
            <a:endParaRPr lang="cs-CZ" altLang="cs-CZ" sz="3300" b="1">
              <a:solidFill>
                <a:srgbClr val="7E030F"/>
              </a:solidFill>
              <a:latin typeface="Arial" panose="020B0604020202020204" pitchFamily="34" charset="0"/>
            </a:endParaRPr>
          </a:p>
          <a:p>
            <a:pPr algn="just" eaLnBrk="1" hangingPunct="1">
              <a:spcBef>
                <a:spcPts val="1200"/>
              </a:spcBef>
              <a:buFontTx/>
              <a:buNone/>
            </a:pPr>
            <a:endParaRPr lang="cs-CZ" altLang="cs-CZ" sz="1500">
              <a:latin typeface="Arial" panose="020B0604020202020204" pitchFamily="34" charset="0"/>
            </a:endParaRPr>
          </a:p>
          <a:p>
            <a:pPr algn="just" eaLnBrk="1" hangingPunct="1">
              <a:spcBef>
                <a:spcPts val="1200"/>
              </a:spcBef>
              <a:buClr>
                <a:srgbClr val="0087C7"/>
              </a:buClr>
              <a:buFontTx/>
              <a:buNone/>
            </a:pPr>
            <a:r>
              <a:rPr lang="en-GB" altLang="cs-CZ" sz="2300">
                <a:latin typeface="Arial" panose="020B0604020202020204" pitchFamily="34" charset="0"/>
              </a:rPr>
              <a:t>[</a:t>
            </a:r>
            <a:r>
              <a:rPr lang="cs-CZ" altLang="cs-CZ" sz="2300">
                <a:latin typeface="Arial" panose="020B0604020202020204" pitchFamily="34" charset="0"/>
              </a:rPr>
              <a:t>size</a:t>
            </a:r>
            <a:r>
              <a:rPr lang="en-GB" altLang="cs-CZ" sz="2300">
                <a:latin typeface="Arial" panose="020B0604020202020204" pitchFamily="34" charset="0"/>
              </a:rPr>
              <a:t>: </a:t>
            </a:r>
            <a:r>
              <a:rPr lang="cs-CZ" altLang="cs-CZ" sz="2300">
                <a:latin typeface="Arial" panose="020B0604020202020204" pitchFamily="34" charset="0"/>
              </a:rPr>
              <a:t>23 pt</a:t>
            </a:r>
            <a:r>
              <a:rPr lang="en-GB" altLang="cs-CZ" sz="2300">
                <a:latin typeface="Arial" panose="020B0604020202020204" pitchFamily="34" charset="0"/>
              </a:rPr>
              <a:t>.] </a:t>
            </a:r>
            <a:r>
              <a:rPr lang="cs-CZ" altLang="cs-CZ" sz="2300">
                <a:latin typeface="Arial" panose="020B0604020202020204" pitchFamily="34" charset="0"/>
              </a:rPr>
              <a:t>  </a:t>
            </a:r>
            <a:r>
              <a:rPr lang="en-GB" altLang="cs-CZ" sz="2300">
                <a:latin typeface="Arial" panose="020B0604020202020204" pitchFamily="34" charset="0"/>
              </a:rPr>
              <a:t>Irit prat alis acidunt landiat la facilit in vent nulla feum quat vel ute dolore do coreetuerit er summodions nullaore magna feuiscipis nit adiam vullum dio conullan ut veraesendiam non vullumsan volor am iuscipis etum vel er susto dolore del</a:t>
            </a:r>
            <a:r>
              <a:rPr lang="cs-CZ" altLang="cs-CZ" sz="2300">
                <a:latin typeface="Arial" panose="020B0604020202020204" pitchFamily="34" charset="0"/>
              </a:rPr>
              <a:t>.</a:t>
            </a:r>
          </a:p>
          <a:p>
            <a:pPr algn="just" eaLnBrk="1" hangingPunct="1">
              <a:spcBef>
                <a:spcPts val="1200"/>
              </a:spcBef>
              <a:buClr>
                <a:srgbClr val="2187D8"/>
              </a:buClr>
              <a:buSzPct val="130000"/>
              <a:buFont typeface="Wingdings" pitchFamily="2" charset="2"/>
              <a:buChar char="§"/>
            </a:pPr>
            <a:r>
              <a:rPr lang="cs-CZ" altLang="cs-CZ" sz="2300">
                <a:latin typeface="Arial" panose="020B0604020202020204" pitchFamily="34" charset="0"/>
              </a:rPr>
              <a:t> </a:t>
            </a:r>
            <a:r>
              <a:rPr lang="en-GB" altLang="cs-CZ" sz="2300">
                <a:latin typeface="Arial" panose="020B0604020202020204" pitchFamily="34" charset="0"/>
              </a:rPr>
              <a:t>Irit prat alis acidunt landiat la facilit in vent nulla feum quat vel ute dolore do coreetuerit er sumodions nullaore magna feuiscipis nit adiam vullum</a:t>
            </a:r>
          </a:p>
          <a:p>
            <a:pPr eaLnBrk="1" hangingPunct="1">
              <a:spcBef>
                <a:spcPct val="0"/>
              </a:spcBef>
              <a:buClr>
                <a:srgbClr val="2187D8"/>
              </a:buClr>
              <a:buSzPct val="130000"/>
              <a:buFont typeface="Wingdings" pitchFamily="2" charset="2"/>
              <a:buChar char="§"/>
            </a:pPr>
            <a:endParaRPr lang="cs-CZ" altLang="cs-CZ" sz="2300">
              <a:latin typeface="Arial" panose="020B0604020202020204" pitchFamily="34" charset="0"/>
            </a:endParaRPr>
          </a:p>
          <a:p>
            <a:pPr eaLnBrk="1" hangingPunct="1">
              <a:spcBef>
                <a:spcPct val="0"/>
              </a:spcBef>
              <a:buClr>
                <a:srgbClr val="2187D8"/>
              </a:buClr>
              <a:buSzPct val="130000"/>
              <a:buFont typeface="Wingdings" pitchFamily="2" charset="2"/>
              <a:buChar char="§"/>
            </a:pPr>
            <a:r>
              <a:rPr lang="cs-CZ" altLang="cs-CZ" sz="2300">
                <a:latin typeface="Arial" panose="020B0604020202020204" pitchFamily="34" charset="0"/>
              </a:rPr>
              <a:t> </a:t>
            </a:r>
            <a:r>
              <a:rPr lang="en-GB" altLang="cs-CZ" sz="2300">
                <a:latin typeface="Arial" panose="020B0604020202020204" pitchFamily="34" charset="0"/>
              </a:rPr>
              <a:t>Irit prat alis acidunt landiat la facilit in vent nulla feum quat vel ute dolore do coreetuerit er</a:t>
            </a:r>
            <a:r>
              <a:rPr lang="cs-CZ" altLang="cs-CZ" sz="2300">
                <a:latin typeface="Arial" panose="020B0604020202020204" pitchFamily="34" charset="0"/>
              </a:rPr>
              <a:t> </a:t>
            </a:r>
            <a:r>
              <a:rPr lang="en-GB" altLang="cs-CZ" sz="2300">
                <a:latin typeface="Arial" panose="020B0604020202020204" pitchFamily="34" charset="0"/>
              </a:rPr>
              <a:t>sumodions nullaore magna feuiscipis nit adiam vullum dio conullan ut</a:t>
            </a:r>
          </a:p>
          <a:p>
            <a:pPr eaLnBrk="1" hangingPunct="1">
              <a:spcBef>
                <a:spcPct val="0"/>
              </a:spcBef>
              <a:buClr>
                <a:srgbClr val="2187D8"/>
              </a:buClr>
              <a:buSzPct val="130000"/>
              <a:buFont typeface="Wingdings" pitchFamily="2" charset="2"/>
              <a:buChar char="§"/>
            </a:pPr>
            <a:endParaRPr lang="cs-CZ" altLang="cs-CZ" sz="2300">
              <a:latin typeface="Arial" panose="020B0604020202020204" pitchFamily="34" charset="0"/>
            </a:endParaRPr>
          </a:p>
          <a:p>
            <a:pPr eaLnBrk="1" hangingPunct="1">
              <a:spcBef>
                <a:spcPct val="0"/>
              </a:spcBef>
              <a:buClr>
                <a:srgbClr val="2187D8"/>
              </a:buClr>
              <a:buSzPct val="130000"/>
              <a:buFont typeface="Wingdings" pitchFamily="2" charset="2"/>
              <a:buChar char="§"/>
            </a:pPr>
            <a:r>
              <a:rPr lang="cs-CZ" altLang="cs-CZ" sz="2300">
                <a:latin typeface="Arial" panose="020B0604020202020204" pitchFamily="34" charset="0"/>
              </a:rPr>
              <a:t> </a:t>
            </a:r>
            <a:r>
              <a:rPr lang="en-GB" altLang="cs-CZ" sz="2300">
                <a:latin typeface="Arial" panose="020B0604020202020204" pitchFamily="34" charset="0"/>
              </a:rPr>
              <a:t>Irit prat alis acidunt landiat la facilit in vent nulla feum quat vel ute dolore do coreetuerit er s</a:t>
            </a:r>
            <a:r>
              <a:rPr lang="cs-CZ" altLang="cs-CZ" sz="2300">
                <a:latin typeface="Arial" panose="020B0604020202020204" pitchFamily="34" charset="0"/>
              </a:rPr>
              <a:t>u</a:t>
            </a:r>
            <a:r>
              <a:rPr lang="en-GB" altLang="cs-CZ" sz="2300">
                <a:latin typeface="Arial" panose="020B0604020202020204" pitchFamily="34" charset="0"/>
              </a:rPr>
              <a:t>modions nullaore magna feuiscipis nit adiam vullum dio conullan ut veraesendiam</a:t>
            </a:r>
            <a:endParaRPr lang="cs-CZ" altLang="cs-CZ" sz="2300">
              <a:latin typeface="Arial" panose="020B0604020202020204" pitchFamily="34" charset="0"/>
            </a:endParaRPr>
          </a:p>
        </p:txBody>
      </p:sp>
      <p:sp>
        <p:nvSpPr>
          <p:cNvPr id="2057" name="TextovéPole 23">
            <a:extLst>
              <a:ext uri="{FF2B5EF4-FFF2-40B4-BE49-F238E27FC236}">
                <a16:creationId xmlns:a16="http://schemas.microsoft.com/office/drawing/2014/main" id="{F5F35A9A-E417-CAE7-C72C-502ADE290207}"/>
              </a:ext>
            </a:extLst>
          </p:cNvPr>
          <p:cNvSpPr txBox="1">
            <a:spLocks noChangeArrowheads="1"/>
          </p:cNvSpPr>
          <p:nvPr/>
        </p:nvSpPr>
        <p:spPr bwMode="auto">
          <a:xfrm>
            <a:off x="717550" y="17360900"/>
            <a:ext cx="1685925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83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73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62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52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5200">
                <a:solidFill>
                  <a:schemeClr val="tx1"/>
                </a:solidFill>
                <a:latin typeface="Calibri" panose="020F0502020204030204" pitchFamily="34" charset="0"/>
              </a:defRPr>
            </a:lvl5pPr>
            <a:lvl6pPr marL="25146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6pPr>
            <a:lvl7pPr marL="29718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7pPr>
            <a:lvl8pPr marL="34290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8pPr>
            <a:lvl9pPr marL="38862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9pPr>
          </a:lstStyle>
          <a:p>
            <a:pPr algn="just" eaLnBrk="1" hangingPunct="1">
              <a:spcBef>
                <a:spcPct val="0"/>
              </a:spcBef>
              <a:buFontTx/>
              <a:buNone/>
            </a:pPr>
            <a:r>
              <a:rPr lang="cs-CZ" altLang="cs-CZ" sz="3300" b="1">
                <a:solidFill>
                  <a:srgbClr val="7E030F"/>
                </a:solidFill>
                <a:latin typeface="Arial" panose="020B0604020202020204" pitchFamily="34" charset="0"/>
              </a:rPr>
              <a:t>| Evaluation I </a:t>
            </a:r>
            <a:r>
              <a:rPr lang="en-US" altLang="cs-CZ" sz="3300" b="1">
                <a:solidFill>
                  <a:srgbClr val="7E030F"/>
                </a:solidFill>
                <a:latin typeface="Arial" panose="020B0604020202020204" pitchFamily="34" charset="0"/>
              </a:rPr>
              <a:t>[</a:t>
            </a:r>
            <a:r>
              <a:rPr lang="cs-CZ" altLang="cs-CZ" sz="3300" b="1">
                <a:solidFill>
                  <a:srgbClr val="7E030F"/>
                </a:solidFill>
                <a:latin typeface="Arial" panose="020B0604020202020204" pitchFamily="34" charset="0"/>
              </a:rPr>
              <a:t>size: 33 pt</a:t>
            </a:r>
            <a:r>
              <a:rPr lang="en-US" altLang="cs-CZ" sz="3300" b="1">
                <a:solidFill>
                  <a:srgbClr val="7E030F"/>
                </a:solidFill>
                <a:latin typeface="Arial" panose="020B0604020202020204" pitchFamily="34" charset="0"/>
              </a:rPr>
              <a:t>]</a:t>
            </a:r>
            <a:endParaRPr lang="cs-CZ" altLang="cs-CZ" sz="3300" b="1">
              <a:solidFill>
                <a:srgbClr val="7E030F"/>
              </a:solidFill>
              <a:latin typeface="Arial" panose="020B0604020202020204" pitchFamily="34" charset="0"/>
            </a:endParaRPr>
          </a:p>
          <a:p>
            <a:pPr algn="just" eaLnBrk="1" hangingPunct="1">
              <a:spcBef>
                <a:spcPts val="1200"/>
              </a:spcBef>
              <a:buFontTx/>
              <a:buNone/>
            </a:pPr>
            <a:endParaRPr lang="cs-CZ" altLang="cs-CZ" sz="1500">
              <a:latin typeface="Arial" panose="020B0604020202020204" pitchFamily="34" charset="0"/>
            </a:endParaRPr>
          </a:p>
          <a:p>
            <a:pPr algn="just" eaLnBrk="1" hangingPunct="1">
              <a:spcBef>
                <a:spcPts val="1200"/>
              </a:spcBef>
              <a:buFontTx/>
              <a:buNone/>
            </a:pPr>
            <a:r>
              <a:rPr lang="en-GB" altLang="cs-CZ" sz="2300">
                <a:latin typeface="Arial" panose="020B0604020202020204" pitchFamily="34" charset="0"/>
              </a:rPr>
              <a:t>[</a:t>
            </a:r>
            <a:r>
              <a:rPr lang="cs-CZ" altLang="cs-CZ" sz="2300">
                <a:latin typeface="Arial" panose="020B0604020202020204" pitchFamily="34" charset="0"/>
              </a:rPr>
              <a:t>size</a:t>
            </a:r>
            <a:r>
              <a:rPr lang="en-GB" altLang="cs-CZ" sz="2300">
                <a:latin typeface="Arial" panose="020B0604020202020204" pitchFamily="34" charset="0"/>
              </a:rPr>
              <a:t>: </a:t>
            </a:r>
            <a:r>
              <a:rPr lang="cs-CZ" altLang="cs-CZ" sz="2300">
                <a:latin typeface="Arial" panose="020B0604020202020204" pitchFamily="34" charset="0"/>
              </a:rPr>
              <a:t>23 pt</a:t>
            </a:r>
            <a:r>
              <a:rPr lang="en-GB" altLang="cs-CZ" sz="2300">
                <a:latin typeface="Arial" panose="020B0604020202020204" pitchFamily="34" charset="0"/>
              </a:rPr>
              <a:t>.] </a:t>
            </a:r>
            <a:r>
              <a:rPr lang="cs-CZ" altLang="cs-CZ" sz="2300">
                <a:latin typeface="Arial" panose="020B0604020202020204" pitchFamily="34" charset="0"/>
              </a:rPr>
              <a:t>  </a:t>
            </a:r>
            <a:r>
              <a:rPr lang="en-GB" altLang="cs-CZ" sz="2300">
                <a:latin typeface="Arial" panose="020B0604020202020204" pitchFamily="34" charset="0"/>
              </a:rPr>
              <a:t>Irit prat alis acidunt landiat la facilit in vent nulla feum quat vel ute dolore do coreetuerit er summodions nullaore magna feuiscipis nit adiam vullum dio conullan ut veraesendiam non vullumsan volor am iuscipis etum vel er susto dolore del</a:t>
            </a:r>
            <a:r>
              <a:rPr lang="cs-CZ" altLang="cs-CZ" sz="2300">
                <a:latin typeface="Arial" panose="020B0604020202020204" pitchFamily="34" charset="0"/>
              </a:rPr>
              <a:t>.</a:t>
            </a:r>
          </a:p>
          <a:p>
            <a:pPr algn="just" eaLnBrk="1" hangingPunct="1">
              <a:spcBef>
                <a:spcPts val="1200"/>
              </a:spcBef>
              <a:buFontTx/>
              <a:buNone/>
            </a:pPr>
            <a:r>
              <a:rPr lang="en-GB" altLang="cs-CZ" sz="2300">
                <a:latin typeface="Arial" panose="020B0604020202020204" pitchFamily="34" charset="0"/>
              </a:rPr>
              <a:t>Irit prat alis acidunt landiat la facilit in vent nulla feum quat vel ute dolore do coreetuerit er summodions nullaore magna feuiscipis nit adiam vullum dio conullan ut veraesendiam non vullumsan volor am iuscipis etum vel er susto dolore del.</a:t>
            </a:r>
            <a:endParaRPr lang="cs-CZ" altLang="cs-CZ" sz="2300">
              <a:latin typeface="Arial" panose="020B0604020202020204" pitchFamily="34" charset="0"/>
            </a:endParaRPr>
          </a:p>
        </p:txBody>
      </p:sp>
      <p:sp>
        <p:nvSpPr>
          <p:cNvPr id="2058" name="TextovéPole 24">
            <a:extLst>
              <a:ext uri="{FF2B5EF4-FFF2-40B4-BE49-F238E27FC236}">
                <a16:creationId xmlns:a16="http://schemas.microsoft.com/office/drawing/2014/main" id="{5D411EDC-E568-7AD5-FD12-F90E73D4B8FF}"/>
              </a:ext>
            </a:extLst>
          </p:cNvPr>
          <p:cNvSpPr txBox="1">
            <a:spLocks noChangeArrowheads="1"/>
          </p:cNvSpPr>
          <p:nvPr/>
        </p:nvSpPr>
        <p:spPr bwMode="auto">
          <a:xfrm>
            <a:off x="717550" y="20351750"/>
            <a:ext cx="168592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83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73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62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52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5200">
                <a:solidFill>
                  <a:schemeClr val="tx1"/>
                </a:solidFill>
                <a:latin typeface="Calibri" panose="020F0502020204030204" pitchFamily="34" charset="0"/>
              </a:defRPr>
            </a:lvl5pPr>
            <a:lvl6pPr marL="25146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6pPr>
            <a:lvl7pPr marL="29718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7pPr>
            <a:lvl8pPr marL="34290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8pPr>
            <a:lvl9pPr marL="38862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9pPr>
          </a:lstStyle>
          <a:p>
            <a:pPr algn="just" eaLnBrk="1" hangingPunct="1">
              <a:spcBef>
                <a:spcPts val="1200"/>
              </a:spcBef>
              <a:buFontTx/>
              <a:buNone/>
            </a:pPr>
            <a:r>
              <a:rPr lang="en-GB" altLang="cs-CZ" sz="2100" i="1">
                <a:latin typeface="Arial" panose="020B0604020202020204" pitchFamily="34" charset="0"/>
              </a:rPr>
              <a:t>[</a:t>
            </a:r>
            <a:r>
              <a:rPr lang="cs-CZ" altLang="cs-CZ" sz="2100" i="1">
                <a:latin typeface="Arial" panose="020B0604020202020204" pitchFamily="34" charset="0"/>
              </a:rPr>
              <a:t>size</a:t>
            </a:r>
            <a:r>
              <a:rPr lang="en-GB" altLang="cs-CZ" sz="2100" i="1">
                <a:latin typeface="Arial" panose="020B0604020202020204" pitchFamily="34" charset="0"/>
              </a:rPr>
              <a:t>: 2</a:t>
            </a:r>
            <a:r>
              <a:rPr lang="cs-CZ" altLang="cs-CZ" sz="2100" i="1">
                <a:latin typeface="Arial" panose="020B0604020202020204" pitchFamily="34" charset="0"/>
              </a:rPr>
              <a:t>1</a:t>
            </a:r>
            <a:r>
              <a:rPr lang="en-GB" altLang="cs-CZ" sz="2100" i="1">
                <a:latin typeface="Arial" panose="020B0604020202020204" pitchFamily="34" charset="0"/>
              </a:rPr>
              <a:t> </a:t>
            </a:r>
            <a:r>
              <a:rPr lang="cs-CZ" altLang="cs-CZ" sz="2100" i="1">
                <a:latin typeface="Arial" panose="020B0604020202020204" pitchFamily="34" charset="0"/>
              </a:rPr>
              <a:t>pt</a:t>
            </a:r>
            <a:r>
              <a:rPr lang="en-GB" altLang="cs-CZ" sz="2100" i="1">
                <a:latin typeface="Arial" panose="020B0604020202020204" pitchFamily="34" charset="0"/>
              </a:rPr>
              <a:t>.] </a:t>
            </a:r>
            <a:r>
              <a:rPr lang="cs-CZ" altLang="cs-CZ" sz="2100" i="1">
                <a:latin typeface="Arial" panose="020B0604020202020204" pitchFamily="34" charset="0"/>
              </a:rPr>
              <a:t>  </a:t>
            </a:r>
            <a:r>
              <a:rPr lang="en-GB" altLang="cs-CZ" sz="2100" i="1">
                <a:latin typeface="Arial" panose="020B0604020202020204" pitchFamily="34" charset="0"/>
              </a:rPr>
              <a:t>Irit prat alis acidunt landiat la facilit in vent nulla feum quat vel ute dolore do coreetuerit er summodions nullaore.</a:t>
            </a:r>
            <a:endParaRPr lang="cs-CZ" altLang="cs-CZ" sz="2100" i="1">
              <a:latin typeface="Arial" panose="020B0604020202020204" pitchFamily="34" charset="0"/>
            </a:endParaRPr>
          </a:p>
        </p:txBody>
      </p:sp>
      <p:graphicFrame>
        <p:nvGraphicFramePr>
          <p:cNvPr id="26" name="Tabulka 25">
            <a:extLst>
              <a:ext uri="{FF2B5EF4-FFF2-40B4-BE49-F238E27FC236}">
                <a16:creationId xmlns:a16="http://schemas.microsoft.com/office/drawing/2014/main" id="{E7D80697-52C7-C16E-A300-D4D69E234F13}"/>
              </a:ext>
            </a:extLst>
          </p:cNvPr>
          <p:cNvGraphicFramePr>
            <a:graphicFrameLocks noGrp="1"/>
          </p:cNvGraphicFramePr>
          <p:nvPr>
            <p:extLst>
              <p:ext uri="{D42A27DB-BD31-4B8C-83A1-F6EECF244321}">
                <p14:modId xmlns:p14="http://schemas.microsoft.com/office/powerpoint/2010/main" val="3152882829"/>
              </p:ext>
            </p:extLst>
          </p:nvPr>
        </p:nvGraphicFramePr>
        <p:xfrm>
          <a:off x="788988" y="13619163"/>
          <a:ext cx="16848136" cy="3455988"/>
        </p:xfrm>
        <a:graphic>
          <a:graphicData uri="http://schemas.openxmlformats.org/drawingml/2006/table">
            <a:tbl>
              <a:tblPr firstRow="1" bandRow="1">
                <a:tableStyleId>{073A0DAA-6AF3-43AB-8588-CEC1D06C72B9}</a:tableStyleId>
              </a:tblPr>
              <a:tblGrid>
                <a:gridCol w="4212034">
                  <a:extLst>
                    <a:ext uri="{9D8B030D-6E8A-4147-A177-3AD203B41FA5}">
                      <a16:colId xmlns:a16="http://schemas.microsoft.com/office/drawing/2014/main" val="20000"/>
                    </a:ext>
                  </a:extLst>
                </a:gridCol>
                <a:gridCol w="4212034">
                  <a:extLst>
                    <a:ext uri="{9D8B030D-6E8A-4147-A177-3AD203B41FA5}">
                      <a16:colId xmlns:a16="http://schemas.microsoft.com/office/drawing/2014/main" val="20001"/>
                    </a:ext>
                  </a:extLst>
                </a:gridCol>
                <a:gridCol w="4212034">
                  <a:extLst>
                    <a:ext uri="{9D8B030D-6E8A-4147-A177-3AD203B41FA5}">
                      <a16:colId xmlns:a16="http://schemas.microsoft.com/office/drawing/2014/main" val="20002"/>
                    </a:ext>
                  </a:extLst>
                </a:gridCol>
                <a:gridCol w="4212034">
                  <a:extLst>
                    <a:ext uri="{9D8B030D-6E8A-4147-A177-3AD203B41FA5}">
                      <a16:colId xmlns:a16="http://schemas.microsoft.com/office/drawing/2014/main" val="20003"/>
                    </a:ext>
                  </a:extLst>
                </a:gridCol>
              </a:tblGrid>
              <a:tr h="575998">
                <a:tc>
                  <a:txBody>
                    <a:bodyPr/>
                    <a:lstStyle/>
                    <a:p>
                      <a:pPr algn="l"/>
                      <a:r>
                        <a:rPr lang="cs-CZ" sz="2600" dirty="0" err="1">
                          <a:latin typeface="Arial" pitchFamily="34" charset="0"/>
                          <a:cs typeface="Arial" pitchFamily="34" charset="0"/>
                        </a:rPr>
                        <a:t>Column</a:t>
                      </a:r>
                      <a:r>
                        <a:rPr lang="cs-CZ" sz="2600" dirty="0">
                          <a:latin typeface="Arial" pitchFamily="34" charset="0"/>
                          <a:cs typeface="Arial" pitchFamily="34" charset="0"/>
                        </a:rPr>
                        <a:t> 1</a:t>
                      </a:r>
                      <a:r>
                        <a:rPr lang="en-US" sz="2600" dirty="0">
                          <a:latin typeface="Arial" pitchFamily="34" charset="0"/>
                          <a:cs typeface="Arial" pitchFamily="34" charset="0"/>
                        </a:rPr>
                        <a:t> [</a:t>
                      </a:r>
                      <a:r>
                        <a:rPr lang="cs-CZ" sz="2600" dirty="0">
                          <a:latin typeface="Arial" pitchFamily="34" charset="0"/>
                          <a:cs typeface="Arial" pitchFamily="34" charset="0"/>
                        </a:rPr>
                        <a:t>26</a:t>
                      </a:r>
                      <a:r>
                        <a:rPr lang="en-US" sz="2600" baseline="0" dirty="0">
                          <a:latin typeface="Arial" pitchFamily="34" charset="0"/>
                          <a:cs typeface="Arial" pitchFamily="34" charset="0"/>
                        </a:rPr>
                        <a:t> </a:t>
                      </a:r>
                      <a:r>
                        <a:rPr lang="cs-CZ" sz="2600" baseline="0" dirty="0">
                          <a:latin typeface="Arial" pitchFamily="34" charset="0"/>
                          <a:cs typeface="Arial" pitchFamily="34" charset="0"/>
                        </a:rPr>
                        <a:t>pt</a:t>
                      </a:r>
                      <a:r>
                        <a:rPr lang="en-US" sz="2600" baseline="0" dirty="0">
                          <a:latin typeface="Arial" pitchFamily="34" charset="0"/>
                          <a:cs typeface="Arial" pitchFamily="34" charset="0"/>
                        </a:rPr>
                        <a:t>.]</a:t>
                      </a:r>
                      <a:endParaRPr lang="cs-CZ" sz="2600" dirty="0">
                        <a:latin typeface="Arial" pitchFamily="34" charset="0"/>
                        <a:cs typeface="Arial" pitchFamily="34" charset="0"/>
                      </a:endParaRPr>
                    </a:p>
                  </a:txBody>
                  <a:tcPr marL="252002" marR="90001" marT="46800" marB="46800" anchor="ctr">
                    <a:solidFill>
                      <a:srgbClr val="2187D8"/>
                    </a:solidFill>
                  </a:tcPr>
                </a:tc>
                <a:tc>
                  <a:txBody>
                    <a:bodyPr/>
                    <a:lstStyle/>
                    <a:p>
                      <a:r>
                        <a:rPr lang="cs-CZ" sz="2600" dirty="0" err="1">
                          <a:latin typeface="Arial" pitchFamily="34" charset="0"/>
                          <a:cs typeface="Arial" pitchFamily="34" charset="0"/>
                        </a:rPr>
                        <a:t>Column</a:t>
                      </a:r>
                      <a:r>
                        <a:rPr lang="cs-CZ" sz="2600" dirty="0">
                          <a:latin typeface="Arial" pitchFamily="34" charset="0"/>
                          <a:cs typeface="Arial" pitchFamily="34" charset="0"/>
                        </a:rPr>
                        <a:t> 2</a:t>
                      </a:r>
                      <a:r>
                        <a:rPr lang="en-US" sz="2600" dirty="0">
                          <a:latin typeface="Arial" pitchFamily="34" charset="0"/>
                          <a:cs typeface="Arial" pitchFamily="34" charset="0"/>
                        </a:rPr>
                        <a:t> [</a:t>
                      </a:r>
                      <a:r>
                        <a:rPr lang="cs-CZ" sz="2600" dirty="0">
                          <a:latin typeface="Arial" pitchFamily="34" charset="0"/>
                          <a:cs typeface="Arial" pitchFamily="34" charset="0"/>
                        </a:rPr>
                        <a:t>26</a:t>
                      </a:r>
                      <a:r>
                        <a:rPr lang="en-US" sz="2600" dirty="0">
                          <a:latin typeface="Arial" pitchFamily="34" charset="0"/>
                          <a:cs typeface="Arial" pitchFamily="34" charset="0"/>
                        </a:rPr>
                        <a:t> </a:t>
                      </a:r>
                      <a:r>
                        <a:rPr lang="cs-CZ" sz="2600" dirty="0">
                          <a:latin typeface="Arial" pitchFamily="34" charset="0"/>
                          <a:cs typeface="Arial" pitchFamily="34" charset="0"/>
                        </a:rPr>
                        <a:t>pt</a:t>
                      </a:r>
                      <a:r>
                        <a:rPr lang="en-US" sz="2600" dirty="0">
                          <a:latin typeface="Arial" pitchFamily="34" charset="0"/>
                          <a:cs typeface="Arial" pitchFamily="34" charset="0"/>
                        </a:rPr>
                        <a:t>.]</a:t>
                      </a:r>
                      <a:endParaRPr lang="cs-CZ" sz="2600" dirty="0">
                        <a:latin typeface="Arial" pitchFamily="34" charset="0"/>
                        <a:cs typeface="Arial" pitchFamily="34" charset="0"/>
                      </a:endParaRPr>
                    </a:p>
                  </a:txBody>
                  <a:tcPr marL="252002" marR="90001" marT="46800" marB="46800" anchor="ctr">
                    <a:solidFill>
                      <a:srgbClr val="2187D8"/>
                    </a:solidFill>
                  </a:tcPr>
                </a:tc>
                <a:tc>
                  <a:txBody>
                    <a:bodyPr/>
                    <a:lstStyle/>
                    <a:p>
                      <a:r>
                        <a:rPr lang="cs-CZ" sz="2600" dirty="0" err="1">
                          <a:latin typeface="Arial" pitchFamily="34" charset="0"/>
                          <a:cs typeface="Arial" pitchFamily="34" charset="0"/>
                        </a:rPr>
                        <a:t>Column</a:t>
                      </a:r>
                      <a:r>
                        <a:rPr lang="cs-CZ" sz="2600" dirty="0">
                          <a:latin typeface="Arial" pitchFamily="34" charset="0"/>
                          <a:cs typeface="Arial" pitchFamily="34" charset="0"/>
                        </a:rPr>
                        <a:t> 3</a:t>
                      </a:r>
                      <a:r>
                        <a:rPr lang="en-US" sz="2600" dirty="0">
                          <a:latin typeface="Arial" pitchFamily="34" charset="0"/>
                          <a:cs typeface="Arial" pitchFamily="34" charset="0"/>
                        </a:rPr>
                        <a:t> [</a:t>
                      </a:r>
                      <a:r>
                        <a:rPr lang="cs-CZ" sz="2600" dirty="0">
                          <a:latin typeface="Arial" pitchFamily="34" charset="0"/>
                          <a:cs typeface="Arial" pitchFamily="34" charset="0"/>
                        </a:rPr>
                        <a:t>26</a:t>
                      </a:r>
                      <a:r>
                        <a:rPr lang="en-US" sz="2600" dirty="0">
                          <a:latin typeface="Arial" pitchFamily="34" charset="0"/>
                          <a:cs typeface="Arial" pitchFamily="34" charset="0"/>
                        </a:rPr>
                        <a:t> </a:t>
                      </a:r>
                      <a:r>
                        <a:rPr lang="cs-CZ" sz="2600" dirty="0">
                          <a:latin typeface="Arial" pitchFamily="34" charset="0"/>
                          <a:cs typeface="Arial" pitchFamily="34" charset="0"/>
                        </a:rPr>
                        <a:t>pt</a:t>
                      </a:r>
                      <a:r>
                        <a:rPr lang="en-US" sz="2600" dirty="0">
                          <a:latin typeface="Arial" pitchFamily="34" charset="0"/>
                          <a:cs typeface="Arial" pitchFamily="34" charset="0"/>
                        </a:rPr>
                        <a:t>.]</a:t>
                      </a:r>
                      <a:endParaRPr lang="cs-CZ" sz="2600" dirty="0">
                        <a:latin typeface="Arial" pitchFamily="34" charset="0"/>
                        <a:cs typeface="Arial" pitchFamily="34" charset="0"/>
                      </a:endParaRPr>
                    </a:p>
                  </a:txBody>
                  <a:tcPr marL="252002" marR="90001" marT="46800" marB="46800" anchor="ctr">
                    <a:solidFill>
                      <a:srgbClr val="2187D8"/>
                    </a:solidFill>
                  </a:tcPr>
                </a:tc>
                <a:tc>
                  <a:txBody>
                    <a:bodyPr/>
                    <a:lstStyle/>
                    <a:p>
                      <a:r>
                        <a:rPr lang="cs-CZ" sz="2600">
                          <a:latin typeface="Arial" pitchFamily="34" charset="0"/>
                          <a:cs typeface="Arial" pitchFamily="34" charset="0"/>
                        </a:rPr>
                        <a:t>Column </a:t>
                      </a:r>
                      <a:r>
                        <a:rPr lang="cs-CZ" sz="2600" dirty="0">
                          <a:latin typeface="Arial" pitchFamily="34" charset="0"/>
                          <a:cs typeface="Arial" pitchFamily="34" charset="0"/>
                        </a:rPr>
                        <a:t>4</a:t>
                      </a:r>
                      <a:r>
                        <a:rPr lang="en-US" sz="2600" dirty="0">
                          <a:latin typeface="Arial" pitchFamily="34" charset="0"/>
                          <a:cs typeface="Arial" pitchFamily="34" charset="0"/>
                        </a:rPr>
                        <a:t> [</a:t>
                      </a:r>
                      <a:r>
                        <a:rPr lang="cs-CZ" sz="2600" dirty="0">
                          <a:latin typeface="Arial" pitchFamily="34" charset="0"/>
                          <a:cs typeface="Arial" pitchFamily="34" charset="0"/>
                        </a:rPr>
                        <a:t>26</a:t>
                      </a:r>
                      <a:r>
                        <a:rPr lang="en-US" sz="2600" dirty="0">
                          <a:latin typeface="Arial" pitchFamily="34" charset="0"/>
                          <a:cs typeface="Arial" pitchFamily="34" charset="0"/>
                        </a:rPr>
                        <a:t> </a:t>
                      </a:r>
                      <a:r>
                        <a:rPr lang="cs-CZ" sz="2600" dirty="0">
                          <a:latin typeface="Arial" pitchFamily="34" charset="0"/>
                          <a:cs typeface="Arial" pitchFamily="34" charset="0"/>
                        </a:rPr>
                        <a:t>pt</a:t>
                      </a:r>
                      <a:r>
                        <a:rPr lang="en-US" sz="2600" dirty="0">
                          <a:latin typeface="Arial" pitchFamily="34" charset="0"/>
                          <a:cs typeface="Arial" pitchFamily="34" charset="0"/>
                        </a:rPr>
                        <a:t>.]</a:t>
                      </a:r>
                    </a:p>
                  </a:txBody>
                  <a:tcPr marL="252002" marR="90001" marT="46800" marB="46800" anchor="ctr">
                    <a:solidFill>
                      <a:srgbClr val="2187D8"/>
                    </a:solidFill>
                  </a:tcPr>
                </a:tc>
                <a:extLst>
                  <a:ext uri="{0D108BD9-81ED-4DB2-BD59-A6C34878D82A}">
                    <a16:rowId xmlns:a16="http://schemas.microsoft.com/office/drawing/2014/main" val="10000"/>
                  </a:ext>
                </a:extLst>
              </a:tr>
              <a:tr h="575998">
                <a:tc>
                  <a:txBody>
                    <a:bodyPr/>
                    <a:lstStyle/>
                    <a:p>
                      <a:r>
                        <a:rPr lang="cs-CZ" sz="2100" dirty="0">
                          <a:latin typeface="Arial" pitchFamily="34" charset="0"/>
                          <a:cs typeface="Arial" pitchFamily="34" charset="0"/>
                        </a:rPr>
                        <a:t>Series 1 </a:t>
                      </a:r>
                      <a:r>
                        <a:rPr lang="en-US" sz="2100" dirty="0">
                          <a:latin typeface="Arial" pitchFamily="34" charset="0"/>
                          <a:cs typeface="Arial" pitchFamily="34" charset="0"/>
                        </a:rPr>
                        <a:t>[</a:t>
                      </a:r>
                      <a:r>
                        <a:rPr lang="cs-CZ" sz="2100" dirty="0">
                          <a:latin typeface="Arial" pitchFamily="34" charset="0"/>
                          <a:cs typeface="Arial" pitchFamily="34" charset="0"/>
                        </a:rPr>
                        <a:t>21</a:t>
                      </a:r>
                      <a:r>
                        <a:rPr lang="en-US" sz="2100" dirty="0">
                          <a:latin typeface="Arial" pitchFamily="34" charset="0"/>
                          <a:cs typeface="Arial" pitchFamily="34" charset="0"/>
                        </a:rPr>
                        <a:t> </a:t>
                      </a:r>
                      <a:r>
                        <a:rPr lang="cs-CZ" sz="2100" dirty="0">
                          <a:latin typeface="Arial" pitchFamily="34" charset="0"/>
                          <a:cs typeface="Arial" pitchFamily="34" charset="0"/>
                        </a:rPr>
                        <a:t>pt</a:t>
                      </a:r>
                      <a:r>
                        <a:rPr lang="en-US" sz="2100" dirty="0">
                          <a:latin typeface="Arial" pitchFamily="34" charset="0"/>
                          <a:cs typeface="Arial" pitchFamily="34" charset="0"/>
                        </a:rPr>
                        <a:t>.]</a:t>
                      </a:r>
                      <a:endParaRPr lang="cs-CZ" sz="2100" dirty="0">
                        <a:latin typeface="Arial" pitchFamily="34" charset="0"/>
                        <a:cs typeface="Arial" pitchFamily="34" charset="0"/>
                      </a:endParaRPr>
                    </a:p>
                  </a:txBody>
                  <a:tcPr marL="252002" marR="90001" marT="46800" marB="46800" anchor="ctr">
                    <a:solidFill>
                      <a:schemeClr val="bg1">
                        <a:lumMod val="85000"/>
                      </a:schemeClr>
                    </a:solidFill>
                  </a:tcPr>
                </a:tc>
                <a:tc>
                  <a:txBody>
                    <a:bodyPr/>
                    <a:lstStyle/>
                    <a:p>
                      <a:endParaRPr lang="cs-CZ" sz="2100" dirty="0">
                        <a:latin typeface="Arial" pitchFamily="34" charset="0"/>
                        <a:cs typeface="Arial" pitchFamily="34" charset="0"/>
                      </a:endParaRPr>
                    </a:p>
                  </a:txBody>
                  <a:tcPr marL="252002" marR="90001" marT="46800" marB="46800" anchor="ctr">
                    <a:solidFill>
                      <a:schemeClr val="bg1">
                        <a:lumMod val="85000"/>
                      </a:schemeClr>
                    </a:solidFill>
                  </a:tcPr>
                </a:tc>
                <a:tc>
                  <a:txBody>
                    <a:bodyPr/>
                    <a:lstStyle/>
                    <a:p>
                      <a:endParaRPr lang="cs-CZ" sz="2100" dirty="0">
                        <a:latin typeface="Arial" pitchFamily="34" charset="0"/>
                        <a:cs typeface="Arial" pitchFamily="34" charset="0"/>
                      </a:endParaRPr>
                    </a:p>
                  </a:txBody>
                  <a:tcPr marL="252002" marR="90001" marT="46800" marB="46800" anchor="ctr">
                    <a:solidFill>
                      <a:schemeClr val="bg1">
                        <a:lumMod val="85000"/>
                      </a:schemeClr>
                    </a:solidFill>
                  </a:tcPr>
                </a:tc>
                <a:tc>
                  <a:txBody>
                    <a:bodyPr/>
                    <a:lstStyle/>
                    <a:p>
                      <a:endParaRPr lang="cs-CZ" sz="2100" dirty="0">
                        <a:latin typeface="Arial" pitchFamily="34" charset="0"/>
                        <a:cs typeface="Arial" pitchFamily="34" charset="0"/>
                      </a:endParaRPr>
                    </a:p>
                  </a:txBody>
                  <a:tcPr marL="252002" marR="90001" marT="46800" marB="46800" anchor="ctr">
                    <a:solidFill>
                      <a:schemeClr val="bg1">
                        <a:lumMod val="85000"/>
                      </a:schemeClr>
                    </a:solidFill>
                  </a:tcPr>
                </a:tc>
                <a:extLst>
                  <a:ext uri="{0D108BD9-81ED-4DB2-BD59-A6C34878D82A}">
                    <a16:rowId xmlns:a16="http://schemas.microsoft.com/office/drawing/2014/main" val="10001"/>
                  </a:ext>
                </a:extLst>
              </a:tr>
              <a:tr h="575998">
                <a:tc>
                  <a:txBody>
                    <a:bodyPr/>
                    <a:lstStyle/>
                    <a:p>
                      <a:r>
                        <a:rPr lang="cs-CZ" sz="2100" dirty="0">
                          <a:latin typeface="Arial" pitchFamily="34" charset="0"/>
                          <a:cs typeface="Arial" pitchFamily="34" charset="0"/>
                        </a:rPr>
                        <a:t>Series</a:t>
                      </a:r>
                      <a:r>
                        <a:rPr lang="en-US" sz="2100" dirty="0">
                          <a:latin typeface="Arial" pitchFamily="34" charset="0"/>
                          <a:cs typeface="Arial" pitchFamily="34" charset="0"/>
                        </a:rPr>
                        <a:t> 2 [</a:t>
                      </a:r>
                      <a:r>
                        <a:rPr lang="cs-CZ" sz="2100" dirty="0">
                          <a:latin typeface="Arial" pitchFamily="34" charset="0"/>
                          <a:cs typeface="Arial" pitchFamily="34" charset="0"/>
                        </a:rPr>
                        <a:t>21</a:t>
                      </a:r>
                      <a:r>
                        <a:rPr lang="en-US" sz="2100" dirty="0">
                          <a:latin typeface="Arial" pitchFamily="34" charset="0"/>
                          <a:cs typeface="Arial" pitchFamily="34" charset="0"/>
                        </a:rPr>
                        <a:t> </a:t>
                      </a:r>
                      <a:r>
                        <a:rPr lang="cs-CZ" sz="2100" dirty="0">
                          <a:latin typeface="Arial" pitchFamily="34" charset="0"/>
                          <a:cs typeface="Arial" pitchFamily="34" charset="0"/>
                        </a:rPr>
                        <a:t>pt</a:t>
                      </a:r>
                      <a:r>
                        <a:rPr lang="en-US" sz="2100" dirty="0">
                          <a:latin typeface="Arial" pitchFamily="34" charset="0"/>
                          <a:cs typeface="Arial" pitchFamily="34" charset="0"/>
                        </a:rPr>
                        <a:t>.]</a:t>
                      </a:r>
                      <a:endParaRPr lang="cs-CZ" sz="2100" dirty="0">
                        <a:latin typeface="Arial" pitchFamily="34" charset="0"/>
                        <a:cs typeface="Arial" pitchFamily="34" charset="0"/>
                      </a:endParaRPr>
                    </a:p>
                  </a:txBody>
                  <a:tcPr marL="252002" marR="90001" marT="46800" marB="46800" anchor="ctr"/>
                </a:tc>
                <a:tc>
                  <a:txBody>
                    <a:bodyPr/>
                    <a:lstStyle/>
                    <a:p>
                      <a:endParaRPr lang="cs-CZ" sz="2100" dirty="0">
                        <a:latin typeface="Arial" pitchFamily="34" charset="0"/>
                        <a:cs typeface="Arial" pitchFamily="34" charset="0"/>
                      </a:endParaRPr>
                    </a:p>
                  </a:txBody>
                  <a:tcPr marL="252002" marR="90001" marT="46800" marB="46800" anchor="ctr"/>
                </a:tc>
                <a:tc>
                  <a:txBody>
                    <a:bodyPr/>
                    <a:lstStyle/>
                    <a:p>
                      <a:endParaRPr lang="cs-CZ" sz="2100" dirty="0">
                        <a:latin typeface="Arial" pitchFamily="34" charset="0"/>
                        <a:cs typeface="Arial" pitchFamily="34" charset="0"/>
                      </a:endParaRPr>
                    </a:p>
                  </a:txBody>
                  <a:tcPr marL="252002" marR="90001" marT="46800" marB="46800" anchor="ctr"/>
                </a:tc>
                <a:tc>
                  <a:txBody>
                    <a:bodyPr/>
                    <a:lstStyle/>
                    <a:p>
                      <a:endParaRPr lang="cs-CZ" sz="2100" dirty="0">
                        <a:latin typeface="Arial" pitchFamily="34" charset="0"/>
                        <a:cs typeface="Arial" pitchFamily="34" charset="0"/>
                      </a:endParaRPr>
                    </a:p>
                  </a:txBody>
                  <a:tcPr marL="252002" marR="90001" marT="46800" marB="46800" anchor="ctr"/>
                </a:tc>
                <a:extLst>
                  <a:ext uri="{0D108BD9-81ED-4DB2-BD59-A6C34878D82A}">
                    <a16:rowId xmlns:a16="http://schemas.microsoft.com/office/drawing/2014/main" val="10002"/>
                  </a:ext>
                </a:extLst>
              </a:tr>
              <a:tr h="575998">
                <a:tc>
                  <a:txBody>
                    <a:bodyPr/>
                    <a:lstStyle/>
                    <a:p>
                      <a:r>
                        <a:rPr lang="cs-CZ" sz="2100" dirty="0">
                          <a:latin typeface="Arial" pitchFamily="34" charset="0"/>
                          <a:cs typeface="Arial" pitchFamily="34" charset="0"/>
                        </a:rPr>
                        <a:t>Series</a:t>
                      </a:r>
                      <a:r>
                        <a:rPr lang="en-US" sz="2100" dirty="0">
                          <a:latin typeface="Arial" pitchFamily="34" charset="0"/>
                          <a:cs typeface="Arial" pitchFamily="34" charset="0"/>
                        </a:rPr>
                        <a:t> 3 [</a:t>
                      </a:r>
                      <a:r>
                        <a:rPr lang="cs-CZ" sz="2100" dirty="0">
                          <a:latin typeface="Arial" pitchFamily="34" charset="0"/>
                          <a:cs typeface="Arial" pitchFamily="34" charset="0"/>
                        </a:rPr>
                        <a:t>21</a:t>
                      </a:r>
                      <a:r>
                        <a:rPr lang="en-US" sz="2100" dirty="0">
                          <a:latin typeface="Arial" pitchFamily="34" charset="0"/>
                          <a:cs typeface="Arial" pitchFamily="34" charset="0"/>
                        </a:rPr>
                        <a:t> </a:t>
                      </a:r>
                      <a:r>
                        <a:rPr lang="cs-CZ" sz="2100" dirty="0">
                          <a:latin typeface="Arial" pitchFamily="34" charset="0"/>
                          <a:cs typeface="Arial" pitchFamily="34" charset="0"/>
                        </a:rPr>
                        <a:t>pt</a:t>
                      </a:r>
                      <a:r>
                        <a:rPr lang="en-US" sz="2100" dirty="0">
                          <a:latin typeface="Arial" pitchFamily="34" charset="0"/>
                          <a:cs typeface="Arial" pitchFamily="34" charset="0"/>
                        </a:rPr>
                        <a:t>.]</a:t>
                      </a:r>
                      <a:endParaRPr lang="cs-CZ" sz="2100" dirty="0">
                        <a:latin typeface="Arial" pitchFamily="34" charset="0"/>
                        <a:cs typeface="Arial" pitchFamily="34" charset="0"/>
                      </a:endParaRPr>
                    </a:p>
                  </a:txBody>
                  <a:tcPr marL="252002" marR="90001" marT="46800" marB="46800" anchor="ctr">
                    <a:solidFill>
                      <a:schemeClr val="bg1">
                        <a:lumMod val="85000"/>
                      </a:schemeClr>
                    </a:solidFill>
                  </a:tcPr>
                </a:tc>
                <a:tc>
                  <a:txBody>
                    <a:bodyPr/>
                    <a:lstStyle/>
                    <a:p>
                      <a:endParaRPr lang="cs-CZ" sz="2100" dirty="0">
                        <a:latin typeface="Arial" pitchFamily="34" charset="0"/>
                        <a:cs typeface="Arial" pitchFamily="34" charset="0"/>
                      </a:endParaRPr>
                    </a:p>
                  </a:txBody>
                  <a:tcPr marL="252002" marR="90001" marT="46800" marB="46800" anchor="ctr">
                    <a:solidFill>
                      <a:schemeClr val="bg1">
                        <a:lumMod val="85000"/>
                      </a:schemeClr>
                    </a:solidFill>
                  </a:tcPr>
                </a:tc>
                <a:tc>
                  <a:txBody>
                    <a:bodyPr/>
                    <a:lstStyle/>
                    <a:p>
                      <a:endParaRPr lang="cs-CZ" sz="2100" dirty="0">
                        <a:latin typeface="Arial" pitchFamily="34" charset="0"/>
                        <a:cs typeface="Arial" pitchFamily="34" charset="0"/>
                      </a:endParaRPr>
                    </a:p>
                  </a:txBody>
                  <a:tcPr marL="252002" marR="90001" marT="46800" marB="46800" anchor="ctr">
                    <a:solidFill>
                      <a:schemeClr val="bg1">
                        <a:lumMod val="85000"/>
                      </a:schemeClr>
                    </a:solidFill>
                  </a:tcPr>
                </a:tc>
                <a:tc>
                  <a:txBody>
                    <a:bodyPr/>
                    <a:lstStyle/>
                    <a:p>
                      <a:endParaRPr lang="cs-CZ" sz="2100" dirty="0">
                        <a:latin typeface="Arial" pitchFamily="34" charset="0"/>
                        <a:cs typeface="Arial" pitchFamily="34" charset="0"/>
                      </a:endParaRPr>
                    </a:p>
                  </a:txBody>
                  <a:tcPr marL="252002" marR="90001" marT="46800" marB="46800" anchor="ctr">
                    <a:solidFill>
                      <a:schemeClr val="bg1">
                        <a:lumMod val="85000"/>
                      </a:schemeClr>
                    </a:solidFill>
                  </a:tcPr>
                </a:tc>
                <a:extLst>
                  <a:ext uri="{0D108BD9-81ED-4DB2-BD59-A6C34878D82A}">
                    <a16:rowId xmlns:a16="http://schemas.microsoft.com/office/drawing/2014/main" val="10003"/>
                  </a:ext>
                </a:extLst>
              </a:tr>
              <a:tr h="575998">
                <a:tc>
                  <a:txBody>
                    <a:bodyPr/>
                    <a:lstStyle/>
                    <a:p>
                      <a:r>
                        <a:rPr lang="cs-CZ" sz="2100" dirty="0">
                          <a:latin typeface="Arial" pitchFamily="34" charset="0"/>
                          <a:cs typeface="Arial" pitchFamily="34" charset="0"/>
                        </a:rPr>
                        <a:t>Series</a:t>
                      </a:r>
                      <a:r>
                        <a:rPr lang="en-US" sz="2100" dirty="0">
                          <a:latin typeface="Arial" pitchFamily="34" charset="0"/>
                          <a:cs typeface="Arial" pitchFamily="34" charset="0"/>
                        </a:rPr>
                        <a:t> 4 [</a:t>
                      </a:r>
                      <a:r>
                        <a:rPr lang="cs-CZ" sz="2100" dirty="0">
                          <a:latin typeface="Arial" pitchFamily="34" charset="0"/>
                          <a:cs typeface="Arial" pitchFamily="34" charset="0"/>
                        </a:rPr>
                        <a:t>21</a:t>
                      </a:r>
                      <a:r>
                        <a:rPr lang="en-US" sz="2100" baseline="0" dirty="0">
                          <a:latin typeface="Arial" pitchFamily="34" charset="0"/>
                          <a:cs typeface="Arial" pitchFamily="34" charset="0"/>
                        </a:rPr>
                        <a:t> </a:t>
                      </a:r>
                      <a:r>
                        <a:rPr lang="cs-CZ" sz="2100" baseline="0" dirty="0">
                          <a:latin typeface="Arial" pitchFamily="34" charset="0"/>
                          <a:cs typeface="Arial" pitchFamily="34" charset="0"/>
                        </a:rPr>
                        <a:t>pt</a:t>
                      </a:r>
                      <a:r>
                        <a:rPr lang="en-US" sz="2100" baseline="0" dirty="0">
                          <a:latin typeface="Arial" pitchFamily="34" charset="0"/>
                          <a:cs typeface="Arial" pitchFamily="34" charset="0"/>
                        </a:rPr>
                        <a:t>.</a:t>
                      </a:r>
                      <a:r>
                        <a:rPr lang="en-US" sz="2100" dirty="0">
                          <a:latin typeface="Arial" pitchFamily="34" charset="0"/>
                          <a:cs typeface="Arial" pitchFamily="34" charset="0"/>
                        </a:rPr>
                        <a:t>]</a:t>
                      </a:r>
                      <a:endParaRPr lang="cs-CZ" sz="2100" dirty="0">
                        <a:latin typeface="Arial" pitchFamily="34" charset="0"/>
                        <a:cs typeface="Arial" pitchFamily="34" charset="0"/>
                      </a:endParaRPr>
                    </a:p>
                  </a:txBody>
                  <a:tcPr marL="252002" marR="90001" marT="46800" marB="46800" anchor="ctr"/>
                </a:tc>
                <a:tc>
                  <a:txBody>
                    <a:bodyPr/>
                    <a:lstStyle/>
                    <a:p>
                      <a:endParaRPr lang="cs-CZ" sz="2100" dirty="0">
                        <a:latin typeface="Arial" pitchFamily="34" charset="0"/>
                        <a:cs typeface="Arial" pitchFamily="34" charset="0"/>
                      </a:endParaRPr>
                    </a:p>
                  </a:txBody>
                  <a:tcPr marL="252002" marR="90001" marT="46800" marB="46800" anchor="ctr"/>
                </a:tc>
                <a:tc>
                  <a:txBody>
                    <a:bodyPr/>
                    <a:lstStyle/>
                    <a:p>
                      <a:endParaRPr lang="cs-CZ" sz="2100" dirty="0">
                        <a:latin typeface="Arial" pitchFamily="34" charset="0"/>
                        <a:cs typeface="Arial" pitchFamily="34" charset="0"/>
                      </a:endParaRPr>
                    </a:p>
                  </a:txBody>
                  <a:tcPr marL="252002" marR="90001" marT="46800" marB="46800" anchor="ctr"/>
                </a:tc>
                <a:tc>
                  <a:txBody>
                    <a:bodyPr/>
                    <a:lstStyle/>
                    <a:p>
                      <a:endParaRPr lang="cs-CZ" sz="2100" dirty="0">
                        <a:latin typeface="Arial" pitchFamily="34" charset="0"/>
                        <a:cs typeface="Arial" pitchFamily="34" charset="0"/>
                      </a:endParaRPr>
                    </a:p>
                  </a:txBody>
                  <a:tcPr marL="252002" marR="90001" marT="46800" marB="46800" anchor="ctr"/>
                </a:tc>
                <a:extLst>
                  <a:ext uri="{0D108BD9-81ED-4DB2-BD59-A6C34878D82A}">
                    <a16:rowId xmlns:a16="http://schemas.microsoft.com/office/drawing/2014/main" val="10004"/>
                  </a:ext>
                </a:extLst>
              </a:tr>
              <a:tr h="575998">
                <a:tc>
                  <a:txBody>
                    <a:bodyPr/>
                    <a:lstStyle/>
                    <a:p>
                      <a:r>
                        <a:rPr lang="cs-CZ" sz="2100" dirty="0">
                          <a:latin typeface="Arial" pitchFamily="34" charset="0"/>
                          <a:cs typeface="Arial" pitchFamily="34" charset="0"/>
                        </a:rPr>
                        <a:t>Series</a:t>
                      </a:r>
                      <a:r>
                        <a:rPr lang="en-US" sz="2100" dirty="0">
                          <a:latin typeface="Arial" pitchFamily="34" charset="0"/>
                          <a:cs typeface="Arial" pitchFamily="34" charset="0"/>
                        </a:rPr>
                        <a:t> 5 [</a:t>
                      </a:r>
                      <a:r>
                        <a:rPr lang="cs-CZ" sz="2100" dirty="0">
                          <a:latin typeface="Arial" pitchFamily="34" charset="0"/>
                          <a:cs typeface="Arial" pitchFamily="34" charset="0"/>
                        </a:rPr>
                        <a:t>21</a:t>
                      </a:r>
                      <a:r>
                        <a:rPr lang="en-US" sz="2100" baseline="0" dirty="0">
                          <a:latin typeface="Arial" pitchFamily="34" charset="0"/>
                          <a:cs typeface="Arial" pitchFamily="34" charset="0"/>
                        </a:rPr>
                        <a:t> </a:t>
                      </a:r>
                      <a:r>
                        <a:rPr lang="cs-CZ" sz="2100" baseline="0" dirty="0">
                          <a:latin typeface="Arial" pitchFamily="34" charset="0"/>
                          <a:cs typeface="Arial" pitchFamily="34" charset="0"/>
                        </a:rPr>
                        <a:t>pt</a:t>
                      </a:r>
                      <a:r>
                        <a:rPr lang="en-US" sz="2100" baseline="0" dirty="0">
                          <a:latin typeface="Arial" pitchFamily="34" charset="0"/>
                          <a:cs typeface="Arial" pitchFamily="34" charset="0"/>
                        </a:rPr>
                        <a:t>.]</a:t>
                      </a:r>
                      <a:endParaRPr lang="cs-CZ" sz="2100" dirty="0">
                        <a:latin typeface="Arial" pitchFamily="34" charset="0"/>
                        <a:cs typeface="Arial" pitchFamily="34" charset="0"/>
                      </a:endParaRPr>
                    </a:p>
                  </a:txBody>
                  <a:tcPr marL="252002" marR="90001" marT="46800" marB="46800" anchor="ctr">
                    <a:solidFill>
                      <a:schemeClr val="bg1">
                        <a:lumMod val="85000"/>
                      </a:schemeClr>
                    </a:solidFill>
                  </a:tcPr>
                </a:tc>
                <a:tc>
                  <a:txBody>
                    <a:bodyPr/>
                    <a:lstStyle/>
                    <a:p>
                      <a:endParaRPr lang="cs-CZ" sz="2100" dirty="0">
                        <a:latin typeface="Arial" pitchFamily="34" charset="0"/>
                        <a:cs typeface="Arial" pitchFamily="34" charset="0"/>
                      </a:endParaRPr>
                    </a:p>
                  </a:txBody>
                  <a:tcPr marL="252002" marR="90001" marT="46800" marB="46800" anchor="ctr">
                    <a:solidFill>
                      <a:schemeClr val="bg1">
                        <a:lumMod val="85000"/>
                      </a:schemeClr>
                    </a:solidFill>
                  </a:tcPr>
                </a:tc>
                <a:tc>
                  <a:txBody>
                    <a:bodyPr/>
                    <a:lstStyle/>
                    <a:p>
                      <a:endParaRPr lang="cs-CZ" sz="2100" dirty="0">
                        <a:latin typeface="Arial" pitchFamily="34" charset="0"/>
                        <a:cs typeface="Arial" pitchFamily="34" charset="0"/>
                      </a:endParaRPr>
                    </a:p>
                  </a:txBody>
                  <a:tcPr marL="252002" marR="90001" marT="46800" marB="46800" anchor="ctr">
                    <a:solidFill>
                      <a:schemeClr val="bg1">
                        <a:lumMod val="85000"/>
                      </a:schemeClr>
                    </a:solidFill>
                  </a:tcPr>
                </a:tc>
                <a:tc>
                  <a:txBody>
                    <a:bodyPr/>
                    <a:lstStyle/>
                    <a:p>
                      <a:endParaRPr lang="cs-CZ" sz="2100" dirty="0">
                        <a:latin typeface="Arial" pitchFamily="34" charset="0"/>
                        <a:cs typeface="Arial" pitchFamily="34" charset="0"/>
                      </a:endParaRPr>
                    </a:p>
                  </a:txBody>
                  <a:tcPr marL="252002" marR="90001" marT="46800" marB="46800" anchor="ctr">
                    <a:solidFill>
                      <a:schemeClr val="bg1">
                        <a:lumMod val="85000"/>
                      </a:schemeClr>
                    </a:solidFill>
                  </a:tcPr>
                </a:tc>
                <a:extLst>
                  <a:ext uri="{0D108BD9-81ED-4DB2-BD59-A6C34878D82A}">
                    <a16:rowId xmlns:a16="http://schemas.microsoft.com/office/drawing/2014/main" val="10005"/>
                  </a:ext>
                </a:extLst>
              </a:tr>
            </a:tbl>
          </a:graphicData>
        </a:graphic>
      </p:graphicFrame>
      <p:pic>
        <p:nvPicPr>
          <p:cNvPr id="2096" name="Obrázek 26" descr="sample_image.jpg">
            <a:extLst>
              <a:ext uri="{FF2B5EF4-FFF2-40B4-BE49-F238E27FC236}">
                <a16:creationId xmlns:a16="http://schemas.microsoft.com/office/drawing/2014/main" id="{60DC411A-B685-7EC9-5326-7A1EC0F4DD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619288" y="9074150"/>
            <a:ext cx="3017837" cy="377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97" name="TextovéPole 27">
            <a:extLst>
              <a:ext uri="{FF2B5EF4-FFF2-40B4-BE49-F238E27FC236}">
                <a16:creationId xmlns:a16="http://schemas.microsoft.com/office/drawing/2014/main" id="{BB5AB392-2BD7-2AAF-C29B-6E401BC4973B}"/>
              </a:ext>
            </a:extLst>
          </p:cNvPr>
          <p:cNvSpPr txBox="1">
            <a:spLocks noChangeArrowheads="1"/>
          </p:cNvSpPr>
          <p:nvPr/>
        </p:nvSpPr>
        <p:spPr bwMode="auto">
          <a:xfrm>
            <a:off x="717550" y="21053425"/>
            <a:ext cx="16787813"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83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73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62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52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5200">
                <a:solidFill>
                  <a:schemeClr val="tx1"/>
                </a:solidFill>
                <a:latin typeface="Calibri" panose="020F0502020204030204" pitchFamily="34" charset="0"/>
              </a:defRPr>
            </a:lvl5pPr>
            <a:lvl6pPr marL="25146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6pPr>
            <a:lvl7pPr marL="29718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7pPr>
            <a:lvl8pPr marL="34290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8pPr>
            <a:lvl9pPr marL="3886200" indent="-228600" defTabSz="2374900" eaLnBrk="0" fontAlgn="base" hangingPunct="0">
              <a:spcBef>
                <a:spcPct val="20000"/>
              </a:spcBef>
              <a:spcAft>
                <a:spcPct val="0"/>
              </a:spcAft>
              <a:buFont typeface="Arial" panose="020B0604020202020204" pitchFamily="34" charset="0"/>
              <a:buChar char="»"/>
              <a:defRPr sz="5200">
                <a:solidFill>
                  <a:schemeClr val="tx1"/>
                </a:solidFill>
                <a:latin typeface="Calibri" panose="020F0502020204030204" pitchFamily="34" charset="0"/>
              </a:defRPr>
            </a:lvl9pPr>
          </a:lstStyle>
          <a:p>
            <a:pPr algn="just" eaLnBrk="1" hangingPunct="1">
              <a:spcBef>
                <a:spcPts val="1200"/>
              </a:spcBef>
              <a:buFontTx/>
              <a:buNone/>
            </a:pPr>
            <a:r>
              <a:rPr lang="en-GB" altLang="cs-CZ" sz="1700">
                <a:latin typeface="Arial" panose="020B0604020202020204" pitchFamily="34" charset="0"/>
              </a:rPr>
              <a:t>[</a:t>
            </a:r>
            <a:r>
              <a:rPr lang="cs-CZ" altLang="cs-CZ" sz="1700">
                <a:latin typeface="Arial" panose="020B0604020202020204" pitchFamily="34" charset="0"/>
              </a:rPr>
              <a:t>size</a:t>
            </a:r>
            <a:r>
              <a:rPr lang="en-GB" altLang="cs-CZ" sz="1700">
                <a:latin typeface="Arial" panose="020B0604020202020204" pitchFamily="34" charset="0"/>
              </a:rPr>
              <a:t>: </a:t>
            </a:r>
            <a:r>
              <a:rPr lang="cs-CZ" altLang="cs-CZ" sz="1700">
                <a:latin typeface="Arial" panose="020B0604020202020204" pitchFamily="34" charset="0"/>
              </a:rPr>
              <a:t>17</a:t>
            </a:r>
            <a:r>
              <a:rPr lang="en-GB" altLang="cs-CZ" sz="1700">
                <a:latin typeface="Arial" panose="020B0604020202020204" pitchFamily="34" charset="0"/>
              </a:rPr>
              <a:t> </a:t>
            </a:r>
            <a:r>
              <a:rPr lang="cs-CZ" altLang="cs-CZ" sz="1700">
                <a:latin typeface="Arial" panose="020B0604020202020204" pitchFamily="34" charset="0"/>
              </a:rPr>
              <a:t>pt</a:t>
            </a:r>
            <a:r>
              <a:rPr lang="en-GB" altLang="cs-CZ" sz="1700">
                <a:latin typeface="Arial" panose="020B0604020202020204" pitchFamily="34" charset="0"/>
              </a:rPr>
              <a:t>.] </a:t>
            </a:r>
            <a:r>
              <a:rPr lang="cs-CZ" altLang="cs-CZ" sz="1700">
                <a:latin typeface="Arial" panose="020B0604020202020204" pitchFamily="34" charset="0"/>
              </a:rPr>
              <a:t>Donec tincidunt, mauris sed mollis accumsan, augue nibh euismod massa, eget facilisis leo turpis vitae dolor. Etiam ullamcorper purus id massa posuere suscipit. Ut venenatis pharetra ipsum, eu malesuada sapien viverra faucibus. In hac habitasse platea dictumst. Aenean hendrerit lectus porttitor sapien iaculis ac molestie lacus vestibulum. </a:t>
            </a:r>
          </a:p>
        </p:txBody>
      </p:sp>
    </p:spTree>
  </p:cSld>
  <p:clrMapOvr>
    <a:masterClrMapping/>
  </p:clrMapOvr>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565</Words>
  <Application>Microsoft Macintosh PowerPoint</Application>
  <PresentationFormat>Vlastní</PresentationFormat>
  <Paragraphs>32</Paragraphs>
  <Slides>1</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vt:i4>
      </vt:variant>
    </vt:vector>
  </HeadingPairs>
  <TitlesOfParts>
    <vt:vector size="5" baseType="lpstr">
      <vt:lpstr>Arial</vt:lpstr>
      <vt:lpstr>Calibri</vt:lpstr>
      <vt:lpstr>Wingdings</vt:lpstr>
      <vt:lpstr>Motiv sady Office</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Snímek 1</dc:title>
  <dc:creator>Arutha</dc:creator>
  <cp:lastModifiedBy>Jan Pivko</cp:lastModifiedBy>
  <cp:revision>18</cp:revision>
  <dcterms:created xsi:type="dcterms:W3CDTF">2013-02-01T14:20:35Z</dcterms:created>
  <dcterms:modified xsi:type="dcterms:W3CDTF">2026-09-13T19:48:26Z</dcterms:modified>
</cp:coreProperties>
</file>